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8" r:id="rId2"/>
    <p:sldId id="259" r:id="rId3"/>
    <p:sldId id="272" r:id="rId4"/>
    <p:sldId id="260" r:id="rId5"/>
    <p:sldId id="275" r:id="rId6"/>
    <p:sldId id="271" r:id="rId7"/>
    <p:sldId id="273" r:id="rId8"/>
    <p:sldId id="291" r:id="rId9"/>
    <p:sldId id="285" r:id="rId10"/>
    <p:sldId id="280" r:id="rId11"/>
    <p:sldId id="290" r:id="rId12"/>
    <p:sldId id="287" r:id="rId13"/>
    <p:sldId id="288" r:id="rId14"/>
    <p:sldId id="278" r:id="rId15"/>
    <p:sldId id="289" r:id="rId16"/>
    <p:sldId id="269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5FB"/>
    <a:srgbClr val="CBD0E6"/>
    <a:srgbClr val="2E2E2E"/>
    <a:srgbClr val="D99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18" autoAdjust="0"/>
    <p:restoredTop sz="94660"/>
  </p:normalViewPr>
  <p:slideViewPr>
    <p:cSldViewPr snapToGrid="0">
      <p:cViewPr varScale="1">
        <p:scale>
          <a:sx n="87" d="100"/>
          <a:sy n="87" d="100"/>
        </p:scale>
        <p:origin x="-864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F84002-984C-4468-A84B-AAB25215E20F}" type="datetimeFigureOut">
              <a:rPr lang="ko-KR" altLang="en-US" smtClean="0"/>
              <a:pPr/>
              <a:t>2018-12-10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526C53-A6C1-4938-A387-0C8B03E6BFA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833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263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8641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897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015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976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930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5255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129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3560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736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35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>
                <a:lumMod val="95000"/>
              </a:schemeClr>
            </a:gs>
            <a:gs pos="0">
              <a:schemeClr val="bg1">
                <a:lumMod val="85000"/>
              </a:schemeClr>
            </a:gs>
            <a:gs pos="100000">
              <a:schemeClr val="bg1">
                <a:lumMod val="85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6DCD-4700-455A-AD6D-3C42515F5C5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3A184-67E8-40B5-A2FF-4C77723C277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084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C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611414" y="3750752"/>
            <a:ext cx="4557645" cy="2840547"/>
            <a:chOff x="611414" y="3750752"/>
            <a:chExt cx="4557645" cy="2840547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grpSp>
          <p:nvGrpSpPr>
            <p:cNvPr id="49" name="그룹 48"/>
            <p:cNvGrpSpPr/>
            <p:nvPr/>
          </p:nvGrpSpPr>
          <p:grpSpPr>
            <a:xfrm>
              <a:off x="723782" y="4234080"/>
              <a:ext cx="3093356" cy="1614381"/>
              <a:chOff x="0" y="0"/>
              <a:chExt cx="12192000" cy="5802921"/>
            </a:xfrm>
          </p:grpSpPr>
          <p:sp>
            <p:nvSpPr>
              <p:cNvPr id="50" name="직사각형 49"/>
              <p:cNvSpPr/>
              <p:nvPr/>
            </p:nvSpPr>
            <p:spPr>
              <a:xfrm>
                <a:off x="0" y="5158152"/>
                <a:ext cx="12192000" cy="6447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12700" dir="5400000" sx="98000" sy="98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0" y="4513383"/>
                <a:ext cx="12192000" cy="6447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12700" dir="5400000" sx="98000" sy="98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2" name="직사각형 51"/>
              <p:cNvSpPr/>
              <p:nvPr/>
            </p:nvSpPr>
            <p:spPr>
              <a:xfrm>
                <a:off x="0" y="3868614"/>
                <a:ext cx="12192000" cy="6447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12700" dir="5400000" sx="98000" sy="98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직사각형 53"/>
              <p:cNvSpPr/>
              <p:nvPr/>
            </p:nvSpPr>
            <p:spPr>
              <a:xfrm>
                <a:off x="0" y="3223845"/>
                <a:ext cx="12192000" cy="6447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12700" dir="5400000" sx="98000" sy="98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0" y="2579076"/>
                <a:ext cx="12192000" cy="6447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12700" dir="5400000" sx="98000" sy="98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0" y="1934307"/>
                <a:ext cx="12192000" cy="6447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12700" dir="5400000" sx="98000" sy="98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5" name="직사각형 64"/>
              <p:cNvSpPr/>
              <p:nvPr/>
            </p:nvSpPr>
            <p:spPr>
              <a:xfrm>
                <a:off x="0" y="1289538"/>
                <a:ext cx="12192000" cy="6447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12700" dir="5400000" sx="98000" sy="98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0" y="644769"/>
                <a:ext cx="12192000" cy="6447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12700" dir="5400000" sx="98000" sy="98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7" name="직사각형 66"/>
              <p:cNvSpPr/>
              <p:nvPr/>
            </p:nvSpPr>
            <p:spPr>
              <a:xfrm>
                <a:off x="0" y="0"/>
                <a:ext cx="12192000" cy="6447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12700" dir="5400000" sx="98000" sy="98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8" name="그룹 47"/>
            <p:cNvGrpSpPr/>
            <p:nvPr/>
          </p:nvGrpSpPr>
          <p:grpSpPr>
            <a:xfrm>
              <a:off x="888146" y="4618604"/>
              <a:ext cx="4280913" cy="1972695"/>
              <a:chOff x="2303463" y="1696623"/>
              <a:chExt cx="4972049" cy="2291178"/>
            </a:xfrm>
          </p:grpSpPr>
          <p:sp>
            <p:nvSpPr>
              <p:cNvPr id="6" name="Freeform 7"/>
              <p:cNvSpPr>
                <a:spLocks/>
              </p:cNvSpPr>
              <p:nvPr/>
            </p:nvSpPr>
            <p:spPr bwMode="auto">
              <a:xfrm>
                <a:off x="2303463" y="3140075"/>
                <a:ext cx="3406775" cy="344488"/>
              </a:xfrm>
              <a:custGeom>
                <a:avLst/>
                <a:gdLst>
                  <a:gd name="T0" fmla="*/ 6440 w 6440"/>
                  <a:gd name="T1" fmla="*/ 0 h 652"/>
                  <a:gd name="T2" fmla="*/ 6440 w 6440"/>
                  <a:gd name="T3" fmla="*/ 652 h 652"/>
                  <a:gd name="T4" fmla="*/ 5384 w 6440"/>
                  <a:gd name="T5" fmla="*/ 652 h 652"/>
                  <a:gd name="T6" fmla="*/ 5384 w 6440"/>
                  <a:gd name="T7" fmla="*/ 432 h 652"/>
                  <a:gd name="T8" fmla="*/ 5383 w 6440"/>
                  <a:gd name="T9" fmla="*/ 403 h 652"/>
                  <a:gd name="T10" fmla="*/ 5363 w 6440"/>
                  <a:gd name="T11" fmla="*/ 356 h 652"/>
                  <a:gd name="T12" fmla="*/ 5327 w 6440"/>
                  <a:gd name="T13" fmla="*/ 320 h 652"/>
                  <a:gd name="T14" fmla="*/ 5278 w 6440"/>
                  <a:gd name="T15" fmla="*/ 300 h 652"/>
                  <a:gd name="T16" fmla="*/ 5250 w 6440"/>
                  <a:gd name="T17" fmla="*/ 298 h 652"/>
                  <a:gd name="T18" fmla="*/ 3580 w 6440"/>
                  <a:gd name="T19" fmla="*/ 298 h 652"/>
                  <a:gd name="T20" fmla="*/ 3551 w 6440"/>
                  <a:gd name="T21" fmla="*/ 300 h 652"/>
                  <a:gd name="T22" fmla="*/ 3502 w 6440"/>
                  <a:gd name="T23" fmla="*/ 320 h 652"/>
                  <a:gd name="T24" fmla="*/ 3466 w 6440"/>
                  <a:gd name="T25" fmla="*/ 356 h 652"/>
                  <a:gd name="T26" fmla="*/ 3448 w 6440"/>
                  <a:gd name="T27" fmla="*/ 403 h 652"/>
                  <a:gd name="T28" fmla="*/ 3445 w 6440"/>
                  <a:gd name="T29" fmla="*/ 432 h 652"/>
                  <a:gd name="T30" fmla="*/ 3445 w 6440"/>
                  <a:gd name="T31" fmla="*/ 652 h 652"/>
                  <a:gd name="T32" fmla="*/ 2092 w 6440"/>
                  <a:gd name="T33" fmla="*/ 652 h 652"/>
                  <a:gd name="T34" fmla="*/ 2074 w 6440"/>
                  <a:gd name="T35" fmla="*/ 595 h 652"/>
                  <a:gd name="T36" fmla="*/ 2024 w 6440"/>
                  <a:gd name="T37" fmla="*/ 484 h 652"/>
                  <a:gd name="T38" fmla="*/ 1958 w 6440"/>
                  <a:gd name="T39" fmla="*/ 385 h 652"/>
                  <a:gd name="T40" fmla="*/ 1876 w 6440"/>
                  <a:gd name="T41" fmla="*/ 298 h 652"/>
                  <a:gd name="T42" fmla="*/ 1781 w 6440"/>
                  <a:gd name="T43" fmla="*/ 225 h 652"/>
                  <a:gd name="T44" fmla="*/ 1675 w 6440"/>
                  <a:gd name="T45" fmla="*/ 168 h 652"/>
                  <a:gd name="T46" fmla="*/ 1560 w 6440"/>
                  <a:gd name="T47" fmla="*/ 128 h 652"/>
                  <a:gd name="T48" fmla="*/ 1436 w 6440"/>
                  <a:gd name="T49" fmla="*/ 108 h 652"/>
                  <a:gd name="T50" fmla="*/ 1372 w 6440"/>
                  <a:gd name="T51" fmla="*/ 105 h 652"/>
                  <a:gd name="T52" fmla="*/ 1308 w 6440"/>
                  <a:gd name="T53" fmla="*/ 108 h 652"/>
                  <a:gd name="T54" fmla="*/ 1184 w 6440"/>
                  <a:gd name="T55" fmla="*/ 128 h 652"/>
                  <a:gd name="T56" fmla="*/ 1069 w 6440"/>
                  <a:gd name="T57" fmla="*/ 168 h 652"/>
                  <a:gd name="T58" fmla="*/ 963 w 6440"/>
                  <a:gd name="T59" fmla="*/ 225 h 652"/>
                  <a:gd name="T60" fmla="*/ 869 w 6440"/>
                  <a:gd name="T61" fmla="*/ 298 h 652"/>
                  <a:gd name="T62" fmla="*/ 787 w 6440"/>
                  <a:gd name="T63" fmla="*/ 385 h 652"/>
                  <a:gd name="T64" fmla="*/ 721 w 6440"/>
                  <a:gd name="T65" fmla="*/ 484 h 652"/>
                  <a:gd name="T66" fmla="*/ 670 w 6440"/>
                  <a:gd name="T67" fmla="*/ 595 h 652"/>
                  <a:gd name="T68" fmla="*/ 652 w 6440"/>
                  <a:gd name="T69" fmla="*/ 652 h 652"/>
                  <a:gd name="T70" fmla="*/ 0 w 6440"/>
                  <a:gd name="T71" fmla="*/ 652 h 652"/>
                  <a:gd name="T72" fmla="*/ 0 w 6440"/>
                  <a:gd name="T73" fmla="*/ 0 h 652"/>
                  <a:gd name="T74" fmla="*/ 6440 w 6440"/>
                  <a:gd name="T75" fmla="*/ 0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440" h="652">
                    <a:moveTo>
                      <a:pt x="6440" y="0"/>
                    </a:moveTo>
                    <a:lnTo>
                      <a:pt x="6440" y="652"/>
                    </a:lnTo>
                    <a:lnTo>
                      <a:pt x="5384" y="652"/>
                    </a:lnTo>
                    <a:lnTo>
                      <a:pt x="5384" y="432"/>
                    </a:lnTo>
                    <a:lnTo>
                      <a:pt x="5383" y="403"/>
                    </a:lnTo>
                    <a:lnTo>
                      <a:pt x="5363" y="356"/>
                    </a:lnTo>
                    <a:lnTo>
                      <a:pt x="5327" y="320"/>
                    </a:lnTo>
                    <a:lnTo>
                      <a:pt x="5278" y="300"/>
                    </a:lnTo>
                    <a:lnTo>
                      <a:pt x="5250" y="298"/>
                    </a:lnTo>
                    <a:lnTo>
                      <a:pt x="3580" y="298"/>
                    </a:lnTo>
                    <a:lnTo>
                      <a:pt x="3551" y="300"/>
                    </a:lnTo>
                    <a:lnTo>
                      <a:pt x="3502" y="320"/>
                    </a:lnTo>
                    <a:lnTo>
                      <a:pt x="3466" y="356"/>
                    </a:lnTo>
                    <a:lnTo>
                      <a:pt x="3448" y="403"/>
                    </a:lnTo>
                    <a:lnTo>
                      <a:pt x="3445" y="432"/>
                    </a:lnTo>
                    <a:lnTo>
                      <a:pt x="3445" y="652"/>
                    </a:lnTo>
                    <a:lnTo>
                      <a:pt x="2092" y="652"/>
                    </a:lnTo>
                    <a:lnTo>
                      <a:pt x="2074" y="595"/>
                    </a:lnTo>
                    <a:lnTo>
                      <a:pt x="2024" y="484"/>
                    </a:lnTo>
                    <a:lnTo>
                      <a:pt x="1958" y="385"/>
                    </a:lnTo>
                    <a:lnTo>
                      <a:pt x="1876" y="298"/>
                    </a:lnTo>
                    <a:lnTo>
                      <a:pt x="1781" y="225"/>
                    </a:lnTo>
                    <a:lnTo>
                      <a:pt x="1675" y="168"/>
                    </a:lnTo>
                    <a:lnTo>
                      <a:pt x="1560" y="128"/>
                    </a:lnTo>
                    <a:lnTo>
                      <a:pt x="1436" y="108"/>
                    </a:lnTo>
                    <a:lnTo>
                      <a:pt x="1372" y="105"/>
                    </a:lnTo>
                    <a:lnTo>
                      <a:pt x="1308" y="108"/>
                    </a:lnTo>
                    <a:lnTo>
                      <a:pt x="1184" y="128"/>
                    </a:lnTo>
                    <a:lnTo>
                      <a:pt x="1069" y="168"/>
                    </a:lnTo>
                    <a:lnTo>
                      <a:pt x="963" y="225"/>
                    </a:lnTo>
                    <a:lnTo>
                      <a:pt x="869" y="298"/>
                    </a:lnTo>
                    <a:lnTo>
                      <a:pt x="787" y="385"/>
                    </a:lnTo>
                    <a:lnTo>
                      <a:pt x="721" y="484"/>
                    </a:lnTo>
                    <a:lnTo>
                      <a:pt x="670" y="595"/>
                    </a:lnTo>
                    <a:lnTo>
                      <a:pt x="652" y="652"/>
                    </a:lnTo>
                    <a:lnTo>
                      <a:pt x="0" y="652"/>
                    </a:lnTo>
                    <a:lnTo>
                      <a:pt x="0" y="0"/>
                    </a:lnTo>
                    <a:lnTo>
                      <a:pt x="6440" y="0"/>
                    </a:lnTo>
                    <a:close/>
                  </a:path>
                </a:pathLst>
              </a:custGeom>
              <a:solidFill>
                <a:srgbClr val="71BE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11"/>
              <p:cNvSpPr>
                <a:spLocks/>
              </p:cNvSpPr>
              <p:nvPr/>
            </p:nvSpPr>
            <p:spPr bwMode="auto">
              <a:xfrm>
                <a:off x="5705475" y="1696623"/>
                <a:ext cx="1519237" cy="1875252"/>
              </a:xfrm>
              <a:custGeom>
                <a:avLst/>
                <a:gdLst>
                  <a:gd name="T0" fmla="*/ 2869 w 2869"/>
                  <a:gd name="T1" fmla="*/ 1852 h 3457"/>
                  <a:gd name="T2" fmla="*/ 2869 w 2869"/>
                  <a:gd name="T3" fmla="*/ 3197 h 3457"/>
                  <a:gd name="T4" fmla="*/ 2351 w 2869"/>
                  <a:gd name="T5" fmla="*/ 3197 h 3457"/>
                  <a:gd name="T6" fmla="*/ 2351 w 2869"/>
                  <a:gd name="T7" fmla="*/ 3457 h 3457"/>
                  <a:gd name="T8" fmla="*/ 1823 w 2869"/>
                  <a:gd name="T9" fmla="*/ 3457 h 3457"/>
                  <a:gd name="T10" fmla="*/ 1821 w 2869"/>
                  <a:gd name="T11" fmla="*/ 3419 h 3457"/>
                  <a:gd name="T12" fmla="*/ 1810 w 2869"/>
                  <a:gd name="T13" fmla="*/ 3347 h 3457"/>
                  <a:gd name="T14" fmla="*/ 1792 w 2869"/>
                  <a:gd name="T15" fmla="*/ 3278 h 3457"/>
                  <a:gd name="T16" fmla="*/ 1769 w 2869"/>
                  <a:gd name="T17" fmla="*/ 3212 h 3457"/>
                  <a:gd name="T18" fmla="*/ 1723 w 2869"/>
                  <a:gd name="T19" fmla="*/ 3117 h 3457"/>
                  <a:gd name="T20" fmla="*/ 1641 w 2869"/>
                  <a:gd name="T21" fmla="*/ 3003 h 3457"/>
                  <a:gd name="T22" fmla="*/ 1540 w 2869"/>
                  <a:gd name="T23" fmla="*/ 2906 h 3457"/>
                  <a:gd name="T24" fmla="*/ 1424 w 2869"/>
                  <a:gd name="T25" fmla="*/ 2830 h 3457"/>
                  <a:gd name="T26" fmla="*/ 1326 w 2869"/>
                  <a:gd name="T27" fmla="*/ 2788 h 3457"/>
                  <a:gd name="T28" fmla="*/ 1257 w 2869"/>
                  <a:gd name="T29" fmla="*/ 2768 h 3457"/>
                  <a:gd name="T30" fmla="*/ 1186 w 2869"/>
                  <a:gd name="T31" fmla="*/ 2754 h 3457"/>
                  <a:gd name="T32" fmla="*/ 1111 w 2869"/>
                  <a:gd name="T33" fmla="*/ 2747 h 3457"/>
                  <a:gd name="T34" fmla="*/ 1074 w 2869"/>
                  <a:gd name="T35" fmla="*/ 2745 h 3457"/>
                  <a:gd name="T36" fmla="*/ 1038 w 2869"/>
                  <a:gd name="T37" fmla="*/ 2747 h 3457"/>
                  <a:gd name="T38" fmla="*/ 966 w 2869"/>
                  <a:gd name="T39" fmla="*/ 2754 h 3457"/>
                  <a:gd name="T40" fmla="*/ 895 w 2869"/>
                  <a:gd name="T41" fmla="*/ 2768 h 3457"/>
                  <a:gd name="T42" fmla="*/ 828 w 2869"/>
                  <a:gd name="T43" fmla="*/ 2788 h 3457"/>
                  <a:gd name="T44" fmla="*/ 731 w 2869"/>
                  <a:gd name="T45" fmla="*/ 2830 h 3457"/>
                  <a:gd name="T46" fmla="*/ 615 w 2869"/>
                  <a:gd name="T47" fmla="*/ 2906 h 3457"/>
                  <a:gd name="T48" fmla="*/ 514 w 2869"/>
                  <a:gd name="T49" fmla="*/ 3003 h 3457"/>
                  <a:gd name="T50" fmla="*/ 432 w 2869"/>
                  <a:gd name="T51" fmla="*/ 3117 h 3457"/>
                  <a:gd name="T52" fmla="*/ 371 w 2869"/>
                  <a:gd name="T53" fmla="*/ 3243 h 3457"/>
                  <a:gd name="T54" fmla="*/ 341 w 2869"/>
                  <a:gd name="T55" fmla="*/ 3347 h 3457"/>
                  <a:gd name="T56" fmla="*/ 330 w 2869"/>
                  <a:gd name="T57" fmla="*/ 3419 h 3457"/>
                  <a:gd name="T58" fmla="*/ 325 w 2869"/>
                  <a:gd name="T59" fmla="*/ 3457 h 3457"/>
                  <a:gd name="T60" fmla="*/ 0 w 2869"/>
                  <a:gd name="T61" fmla="*/ 3457 h 3457"/>
                  <a:gd name="T62" fmla="*/ 0 w 2869"/>
                  <a:gd name="T63" fmla="*/ 0 h 3457"/>
                  <a:gd name="T64" fmla="*/ 1843 w 2869"/>
                  <a:gd name="T65" fmla="*/ 0 h 3457"/>
                  <a:gd name="T66" fmla="*/ 2869 w 2869"/>
                  <a:gd name="T67" fmla="*/ 1852 h 3457"/>
                  <a:gd name="connsiteX0" fmla="*/ 10000 w 10000"/>
                  <a:gd name="connsiteY0" fmla="*/ 5611 h 10254"/>
                  <a:gd name="connsiteX1" fmla="*/ 10000 w 10000"/>
                  <a:gd name="connsiteY1" fmla="*/ 9502 h 10254"/>
                  <a:gd name="connsiteX2" fmla="*/ 8194 w 10000"/>
                  <a:gd name="connsiteY2" fmla="*/ 9502 h 10254"/>
                  <a:gd name="connsiteX3" fmla="*/ 8194 w 10000"/>
                  <a:gd name="connsiteY3" fmla="*/ 10254 h 10254"/>
                  <a:gd name="connsiteX4" fmla="*/ 6354 w 10000"/>
                  <a:gd name="connsiteY4" fmla="*/ 10254 h 10254"/>
                  <a:gd name="connsiteX5" fmla="*/ 6347 w 10000"/>
                  <a:gd name="connsiteY5" fmla="*/ 10144 h 10254"/>
                  <a:gd name="connsiteX6" fmla="*/ 6309 w 10000"/>
                  <a:gd name="connsiteY6" fmla="*/ 9936 h 10254"/>
                  <a:gd name="connsiteX7" fmla="*/ 6246 w 10000"/>
                  <a:gd name="connsiteY7" fmla="*/ 9736 h 10254"/>
                  <a:gd name="connsiteX8" fmla="*/ 6166 w 10000"/>
                  <a:gd name="connsiteY8" fmla="*/ 9545 h 10254"/>
                  <a:gd name="connsiteX9" fmla="*/ 6006 w 10000"/>
                  <a:gd name="connsiteY9" fmla="*/ 9270 h 10254"/>
                  <a:gd name="connsiteX10" fmla="*/ 5720 w 10000"/>
                  <a:gd name="connsiteY10" fmla="*/ 8941 h 10254"/>
                  <a:gd name="connsiteX11" fmla="*/ 5368 w 10000"/>
                  <a:gd name="connsiteY11" fmla="*/ 8660 h 10254"/>
                  <a:gd name="connsiteX12" fmla="*/ 4963 w 10000"/>
                  <a:gd name="connsiteY12" fmla="*/ 8440 h 10254"/>
                  <a:gd name="connsiteX13" fmla="*/ 4622 w 10000"/>
                  <a:gd name="connsiteY13" fmla="*/ 8319 h 10254"/>
                  <a:gd name="connsiteX14" fmla="*/ 4381 w 10000"/>
                  <a:gd name="connsiteY14" fmla="*/ 8261 h 10254"/>
                  <a:gd name="connsiteX15" fmla="*/ 4134 w 10000"/>
                  <a:gd name="connsiteY15" fmla="*/ 8220 h 10254"/>
                  <a:gd name="connsiteX16" fmla="*/ 3872 w 10000"/>
                  <a:gd name="connsiteY16" fmla="*/ 8200 h 10254"/>
                  <a:gd name="connsiteX17" fmla="*/ 3743 w 10000"/>
                  <a:gd name="connsiteY17" fmla="*/ 8194 h 10254"/>
                  <a:gd name="connsiteX18" fmla="*/ 3618 w 10000"/>
                  <a:gd name="connsiteY18" fmla="*/ 8200 h 10254"/>
                  <a:gd name="connsiteX19" fmla="*/ 3367 w 10000"/>
                  <a:gd name="connsiteY19" fmla="*/ 8220 h 10254"/>
                  <a:gd name="connsiteX20" fmla="*/ 3120 w 10000"/>
                  <a:gd name="connsiteY20" fmla="*/ 8261 h 10254"/>
                  <a:gd name="connsiteX21" fmla="*/ 2886 w 10000"/>
                  <a:gd name="connsiteY21" fmla="*/ 8319 h 10254"/>
                  <a:gd name="connsiteX22" fmla="*/ 2548 w 10000"/>
                  <a:gd name="connsiteY22" fmla="*/ 8440 h 10254"/>
                  <a:gd name="connsiteX23" fmla="*/ 2144 w 10000"/>
                  <a:gd name="connsiteY23" fmla="*/ 8660 h 10254"/>
                  <a:gd name="connsiteX24" fmla="*/ 1792 w 10000"/>
                  <a:gd name="connsiteY24" fmla="*/ 8941 h 10254"/>
                  <a:gd name="connsiteX25" fmla="*/ 1506 w 10000"/>
                  <a:gd name="connsiteY25" fmla="*/ 9270 h 10254"/>
                  <a:gd name="connsiteX26" fmla="*/ 1293 w 10000"/>
                  <a:gd name="connsiteY26" fmla="*/ 9635 h 10254"/>
                  <a:gd name="connsiteX27" fmla="*/ 1189 w 10000"/>
                  <a:gd name="connsiteY27" fmla="*/ 9936 h 10254"/>
                  <a:gd name="connsiteX28" fmla="*/ 1150 w 10000"/>
                  <a:gd name="connsiteY28" fmla="*/ 10144 h 10254"/>
                  <a:gd name="connsiteX29" fmla="*/ 1133 w 10000"/>
                  <a:gd name="connsiteY29" fmla="*/ 10254 h 10254"/>
                  <a:gd name="connsiteX30" fmla="*/ 0 w 10000"/>
                  <a:gd name="connsiteY30" fmla="*/ 10254 h 10254"/>
                  <a:gd name="connsiteX31" fmla="*/ 0 w 10000"/>
                  <a:gd name="connsiteY31" fmla="*/ 254 h 10254"/>
                  <a:gd name="connsiteX32" fmla="*/ 6424 w 10000"/>
                  <a:gd name="connsiteY32" fmla="*/ 254 h 10254"/>
                  <a:gd name="connsiteX33" fmla="*/ 10000 w 10000"/>
                  <a:gd name="connsiteY33" fmla="*/ 5611 h 10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0000" h="10254">
                    <a:moveTo>
                      <a:pt x="10000" y="5611"/>
                    </a:moveTo>
                    <a:lnTo>
                      <a:pt x="10000" y="9502"/>
                    </a:lnTo>
                    <a:lnTo>
                      <a:pt x="8194" y="9502"/>
                    </a:lnTo>
                    <a:lnTo>
                      <a:pt x="8194" y="10254"/>
                    </a:lnTo>
                    <a:lnTo>
                      <a:pt x="6354" y="10254"/>
                    </a:lnTo>
                    <a:cubicBezTo>
                      <a:pt x="6352" y="10217"/>
                      <a:pt x="6349" y="10181"/>
                      <a:pt x="6347" y="10144"/>
                    </a:cubicBezTo>
                    <a:cubicBezTo>
                      <a:pt x="6334" y="10075"/>
                      <a:pt x="6322" y="10005"/>
                      <a:pt x="6309" y="9936"/>
                    </a:cubicBezTo>
                    <a:cubicBezTo>
                      <a:pt x="6288" y="9869"/>
                      <a:pt x="6267" y="9803"/>
                      <a:pt x="6246" y="9736"/>
                    </a:cubicBezTo>
                    <a:cubicBezTo>
                      <a:pt x="6219" y="9672"/>
                      <a:pt x="6193" y="9609"/>
                      <a:pt x="6166" y="9545"/>
                    </a:cubicBezTo>
                    <a:cubicBezTo>
                      <a:pt x="6113" y="9453"/>
                      <a:pt x="6059" y="9362"/>
                      <a:pt x="6006" y="9270"/>
                    </a:cubicBezTo>
                    <a:lnTo>
                      <a:pt x="5720" y="8941"/>
                    </a:lnTo>
                    <a:lnTo>
                      <a:pt x="5368" y="8660"/>
                    </a:lnTo>
                    <a:lnTo>
                      <a:pt x="4963" y="8440"/>
                    </a:lnTo>
                    <a:lnTo>
                      <a:pt x="4622" y="8319"/>
                    </a:lnTo>
                    <a:lnTo>
                      <a:pt x="4381" y="8261"/>
                    </a:lnTo>
                    <a:lnTo>
                      <a:pt x="4134" y="8220"/>
                    </a:lnTo>
                    <a:lnTo>
                      <a:pt x="3872" y="8200"/>
                    </a:lnTo>
                    <a:lnTo>
                      <a:pt x="3743" y="8194"/>
                    </a:lnTo>
                    <a:lnTo>
                      <a:pt x="3618" y="8200"/>
                    </a:lnTo>
                    <a:lnTo>
                      <a:pt x="3367" y="8220"/>
                    </a:lnTo>
                    <a:lnTo>
                      <a:pt x="3120" y="8261"/>
                    </a:lnTo>
                    <a:lnTo>
                      <a:pt x="2886" y="8319"/>
                    </a:lnTo>
                    <a:lnTo>
                      <a:pt x="2548" y="8440"/>
                    </a:lnTo>
                    <a:lnTo>
                      <a:pt x="2144" y="8660"/>
                    </a:lnTo>
                    <a:lnTo>
                      <a:pt x="1792" y="8941"/>
                    </a:lnTo>
                    <a:lnTo>
                      <a:pt x="1506" y="9270"/>
                    </a:lnTo>
                    <a:lnTo>
                      <a:pt x="1293" y="9635"/>
                    </a:lnTo>
                    <a:cubicBezTo>
                      <a:pt x="1258" y="9735"/>
                      <a:pt x="1224" y="9836"/>
                      <a:pt x="1189" y="9936"/>
                    </a:cubicBezTo>
                    <a:cubicBezTo>
                      <a:pt x="1176" y="10005"/>
                      <a:pt x="1163" y="10075"/>
                      <a:pt x="1150" y="10144"/>
                    </a:cubicBezTo>
                    <a:cubicBezTo>
                      <a:pt x="1144" y="10181"/>
                      <a:pt x="1139" y="10217"/>
                      <a:pt x="1133" y="10254"/>
                    </a:cubicBezTo>
                    <a:lnTo>
                      <a:pt x="0" y="10254"/>
                    </a:lnTo>
                    <a:lnTo>
                      <a:pt x="0" y="254"/>
                    </a:lnTo>
                    <a:cubicBezTo>
                      <a:pt x="2141" y="254"/>
                      <a:pt x="6101" y="-319"/>
                      <a:pt x="6424" y="254"/>
                    </a:cubicBezTo>
                    <a:lnTo>
                      <a:pt x="10000" y="5611"/>
                    </a:lnTo>
                    <a:close/>
                  </a:path>
                </a:pathLst>
              </a:custGeom>
              <a:solidFill>
                <a:srgbClr val="71BE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12"/>
              <p:cNvSpPr>
                <a:spLocks/>
              </p:cNvSpPr>
              <p:nvPr/>
            </p:nvSpPr>
            <p:spPr bwMode="auto">
              <a:xfrm>
                <a:off x="5827713" y="1799204"/>
                <a:ext cx="1214437" cy="832871"/>
              </a:xfrm>
              <a:custGeom>
                <a:avLst/>
                <a:gdLst>
                  <a:gd name="T0" fmla="*/ 2294 w 2294"/>
                  <a:gd name="T1" fmla="*/ 1468 h 1468"/>
                  <a:gd name="T2" fmla="*/ 1498 w 2294"/>
                  <a:gd name="T3" fmla="*/ 0 h 1468"/>
                  <a:gd name="T4" fmla="*/ 0 w 2294"/>
                  <a:gd name="T5" fmla="*/ 0 h 1468"/>
                  <a:gd name="T6" fmla="*/ 0 w 2294"/>
                  <a:gd name="T7" fmla="*/ 1468 h 1468"/>
                  <a:gd name="T8" fmla="*/ 2294 w 2294"/>
                  <a:gd name="T9" fmla="*/ 1468 h 1468"/>
                  <a:gd name="connsiteX0" fmla="*/ 10000 w 10000"/>
                  <a:gd name="connsiteY0" fmla="*/ 10707 h 10707"/>
                  <a:gd name="connsiteX1" fmla="*/ 6530 w 10000"/>
                  <a:gd name="connsiteY1" fmla="*/ 707 h 10707"/>
                  <a:gd name="connsiteX2" fmla="*/ 0 w 10000"/>
                  <a:gd name="connsiteY2" fmla="*/ 707 h 10707"/>
                  <a:gd name="connsiteX3" fmla="*/ 0 w 10000"/>
                  <a:gd name="connsiteY3" fmla="*/ 10707 h 10707"/>
                  <a:gd name="connsiteX4" fmla="*/ 10000 w 10000"/>
                  <a:gd name="connsiteY4" fmla="*/ 10707 h 10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707">
                    <a:moveTo>
                      <a:pt x="10000" y="10707"/>
                    </a:moveTo>
                    <a:lnTo>
                      <a:pt x="6530" y="707"/>
                    </a:lnTo>
                    <a:cubicBezTo>
                      <a:pt x="6078" y="-885"/>
                      <a:pt x="2177" y="707"/>
                      <a:pt x="0" y="707"/>
                    </a:cubicBezTo>
                    <a:lnTo>
                      <a:pt x="0" y="10707"/>
                    </a:lnTo>
                    <a:lnTo>
                      <a:pt x="10000" y="107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13"/>
              <p:cNvSpPr>
                <a:spLocks/>
              </p:cNvSpPr>
              <p:nvPr/>
            </p:nvSpPr>
            <p:spPr bwMode="auto">
              <a:xfrm>
                <a:off x="6345238" y="1854200"/>
                <a:ext cx="696912" cy="777875"/>
              </a:xfrm>
              <a:custGeom>
                <a:avLst/>
                <a:gdLst>
                  <a:gd name="T0" fmla="*/ 0 w 1315"/>
                  <a:gd name="T1" fmla="*/ 1468 h 1468"/>
                  <a:gd name="T2" fmla="*/ 1315 w 1315"/>
                  <a:gd name="T3" fmla="*/ 1468 h 1468"/>
                  <a:gd name="T4" fmla="*/ 519 w 1315"/>
                  <a:gd name="T5" fmla="*/ 0 h 1468"/>
                  <a:gd name="T6" fmla="*/ 412 w 1315"/>
                  <a:gd name="T7" fmla="*/ 0 h 1468"/>
                  <a:gd name="T8" fmla="*/ 0 w 1315"/>
                  <a:gd name="T9" fmla="*/ 1468 h 1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5" h="1468">
                    <a:moveTo>
                      <a:pt x="0" y="1468"/>
                    </a:moveTo>
                    <a:lnTo>
                      <a:pt x="1315" y="1468"/>
                    </a:lnTo>
                    <a:lnTo>
                      <a:pt x="519" y="0"/>
                    </a:lnTo>
                    <a:lnTo>
                      <a:pt x="412" y="0"/>
                    </a:lnTo>
                    <a:lnTo>
                      <a:pt x="0" y="146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14"/>
              <p:cNvSpPr>
                <a:spLocks/>
              </p:cNvSpPr>
              <p:nvPr/>
            </p:nvSpPr>
            <p:spPr bwMode="auto">
              <a:xfrm>
                <a:off x="2632075" y="3195638"/>
                <a:ext cx="792162" cy="792163"/>
              </a:xfrm>
              <a:custGeom>
                <a:avLst/>
                <a:gdLst>
                  <a:gd name="T0" fmla="*/ 787 w 1497"/>
                  <a:gd name="T1" fmla="*/ 2 h 1498"/>
                  <a:gd name="T2" fmla="*/ 936 w 1497"/>
                  <a:gd name="T3" fmla="*/ 25 h 1498"/>
                  <a:gd name="T4" fmla="*/ 1074 w 1497"/>
                  <a:gd name="T5" fmla="*/ 74 h 1498"/>
                  <a:gd name="T6" fmla="*/ 1198 w 1497"/>
                  <a:gd name="T7" fmla="*/ 148 h 1498"/>
                  <a:gd name="T8" fmla="*/ 1303 w 1497"/>
                  <a:gd name="T9" fmla="*/ 246 h 1498"/>
                  <a:gd name="T10" fmla="*/ 1389 w 1497"/>
                  <a:gd name="T11" fmla="*/ 362 h 1498"/>
                  <a:gd name="T12" fmla="*/ 1453 w 1497"/>
                  <a:gd name="T13" fmla="*/ 491 h 1498"/>
                  <a:gd name="T14" fmla="*/ 1490 w 1497"/>
                  <a:gd name="T15" fmla="*/ 635 h 1498"/>
                  <a:gd name="T16" fmla="*/ 1497 w 1497"/>
                  <a:gd name="T17" fmla="*/ 749 h 1498"/>
                  <a:gd name="T18" fmla="*/ 1490 w 1497"/>
                  <a:gd name="T19" fmla="*/ 864 h 1498"/>
                  <a:gd name="T20" fmla="*/ 1453 w 1497"/>
                  <a:gd name="T21" fmla="*/ 1007 h 1498"/>
                  <a:gd name="T22" fmla="*/ 1389 w 1497"/>
                  <a:gd name="T23" fmla="*/ 1138 h 1498"/>
                  <a:gd name="T24" fmla="*/ 1303 w 1497"/>
                  <a:gd name="T25" fmla="*/ 1253 h 1498"/>
                  <a:gd name="T26" fmla="*/ 1198 w 1497"/>
                  <a:gd name="T27" fmla="*/ 1350 h 1498"/>
                  <a:gd name="T28" fmla="*/ 1074 w 1497"/>
                  <a:gd name="T29" fmla="*/ 1424 h 1498"/>
                  <a:gd name="T30" fmla="*/ 936 w 1497"/>
                  <a:gd name="T31" fmla="*/ 1475 h 1498"/>
                  <a:gd name="T32" fmla="*/ 787 w 1497"/>
                  <a:gd name="T33" fmla="*/ 1498 h 1498"/>
                  <a:gd name="T34" fmla="*/ 711 w 1497"/>
                  <a:gd name="T35" fmla="*/ 1498 h 1498"/>
                  <a:gd name="T36" fmla="*/ 561 w 1497"/>
                  <a:gd name="T37" fmla="*/ 1475 h 1498"/>
                  <a:gd name="T38" fmla="*/ 425 w 1497"/>
                  <a:gd name="T39" fmla="*/ 1424 h 1498"/>
                  <a:gd name="T40" fmla="*/ 301 w 1497"/>
                  <a:gd name="T41" fmla="*/ 1350 h 1498"/>
                  <a:gd name="T42" fmla="*/ 194 w 1497"/>
                  <a:gd name="T43" fmla="*/ 1253 h 1498"/>
                  <a:gd name="T44" fmla="*/ 108 w 1497"/>
                  <a:gd name="T45" fmla="*/ 1138 h 1498"/>
                  <a:gd name="T46" fmla="*/ 46 w 1497"/>
                  <a:gd name="T47" fmla="*/ 1007 h 1498"/>
                  <a:gd name="T48" fmla="*/ 9 w 1497"/>
                  <a:gd name="T49" fmla="*/ 864 h 1498"/>
                  <a:gd name="T50" fmla="*/ 0 w 1497"/>
                  <a:gd name="T51" fmla="*/ 749 h 1498"/>
                  <a:gd name="T52" fmla="*/ 9 w 1497"/>
                  <a:gd name="T53" fmla="*/ 635 h 1498"/>
                  <a:gd name="T54" fmla="*/ 46 w 1497"/>
                  <a:gd name="T55" fmla="*/ 491 h 1498"/>
                  <a:gd name="T56" fmla="*/ 108 w 1497"/>
                  <a:gd name="T57" fmla="*/ 362 h 1498"/>
                  <a:gd name="T58" fmla="*/ 194 w 1497"/>
                  <a:gd name="T59" fmla="*/ 246 h 1498"/>
                  <a:gd name="T60" fmla="*/ 301 w 1497"/>
                  <a:gd name="T61" fmla="*/ 148 h 1498"/>
                  <a:gd name="T62" fmla="*/ 425 w 1497"/>
                  <a:gd name="T63" fmla="*/ 74 h 1498"/>
                  <a:gd name="T64" fmla="*/ 561 w 1497"/>
                  <a:gd name="T65" fmla="*/ 25 h 1498"/>
                  <a:gd name="T66" fmla="*/ 711 w 1497"/>
                  <a:gd name="T67" fmla="*/ 2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97" h="1498">
                    <a:moveTo>
                      <a:pt x="749" y="0"/>
                    </a:moveTo>
                    <a:lnTo>
                      <a:pt x="787" y="2"/>
                    </a:lnTo>
                    <a:lnTo>
                      <a:pt x="864" y="9"/>
                    </a:lnTo>
                    <a:lnTo>
                      <a:pt x="936" y="25"/>
                    </a:lnTo>
                    <a:lnTo>
                      <a:pt x="1006" y="46"/>
                    </a:lnTo>
                    <a:lnTo>
                      <a:pt x="1074" y="74"/>
                    </a:lnTo>
                    <a:lnTo>
                      <a:pt x="1137" y="108"/>
                    </a:lnTo>
                    <a:lnTo>
                      <a:pt x="1198" y="148"/>
                    </a:lnTo>
                    <a:lnTo>
                      <a:pt x="1253" y="195"/>
                    </a:lnTo>
                    <a:lnTo>
                      <a:pt x="1303" y="246"/>
                    </a:lnTo>
                    <a:lnTo>
                      <a:pt x="1349" y="301"/>
                    </a:lnTo>
                    <a:lnTo>
                      <a:pt x="1389" y="362"/>
                    </a:lnTo>
                    <a:lnTo>
                      <a:pt x="1424" y="425"/>
                    </a:lnTo>
                    <a:lnTo>
                      <a:pt x="1453" y="491"/>
                    </a:lnTo>
                    <a:lnTo>
                      <a:pt x="1474" y="562"/>
                    </a:lnTo>
                    <a:lnTo>
                      <a:pt x="1490" y="635"/>
                    </a:lnTo>
                    <a:lnTo>
                      <a:pt x="1497" y="712"/>
                    </a:lnTo>
                    <a:lnTo>
                      <a:pt x="1497" y="749"/>
                    </a:lnTo>
                    <a:lnTo>
                      <a:pt x="1497" y="788"/>
                    </a:lnTo>
                    <a:lnTo>
                      <a:pt x="1490" y="864"/>
                    </a:lnTo>
                    <a:lnTo>
                      <a:pt x="1474" y="936"/>
                    </a:lnTo>
                    <a:lnTo>
                      <a:pt x="1453" y="1007"/>
                    </a:lnTo>
                    <a:lnTo>
                      <a:pt x="1424" y="1074"/>
                    </a:lnTo>
                    <a:lnTo>
                      <a:pt x="1389" y="1138"/>
                    </a:lnTo>
                    <a:lnTo>
                      <a:pt x="1349" y="1198"/>
                    </a:lnTo>
                    <a:lnTo>
                      <a:pt x="1303" y="1253"/>
                    </a:lnTo>
                    <a:lnTo>
                      <a:pt x="1253" y="1303"/>
                    </a:lnTo>
                    <a:lnTo>
                      <a:pt x="1198" y="1350"/>
                    </a:lnTo>
                    <a:lnTo>
                      <a:pt x="1137" y="1390"/>
                    </a:lnTo>
                    <a:lnTo>
                      <a:pt x="1074" y="1424"/>
                    </a:lnTo>
                    <a:lnTo>
                      <a:pt x="1006" y="1453"/>
                    </a:lnTo>
                    <a:lnTo>
                      <a:pt x="936" y="1475"/>
                    </a:lnTo>
                    <a:lnTo>
                      <a:pt x="864" y="1491"/>
                    </a:lnTo>
                    <a:lnTo>
                      <a:pt x="787" y="1498"/>
                    </a:lnTo>
                    <a:lnTo>
                      <a:pt x="749" y="1498"/>
                    </a:lnTo>
                    <a:lnTo>
                      <a:pt x="711" y="1498"/>
                    </a:lnTo>
                    <a:lnTo>
                      <a:pt x="635" y="1491"/>
                    </a:lnTo>
                    <a:lnTo>
                      <a:pt x="561" y="1475"/>
                    </a:lnTo>
                    <a:lnTo>
                      <a:pt x="491" y="1453"/>
                    </a:lnTo>
                    <a:lnTo>
                      <a:pt x="425" y="1424"/>
                    </a:lnTo>
                    <a:lnTo>
                      <a:pt x="361" y="1390"/>
                    </a:lnTo>
                    <a:lnTo>
                      <a:pt x="301" y="1350"/>
                    </a:lnTo>
                    <a:lnTo>
                      <a:pt x="246" y="1303"/>
                    </a:lnTo>
                    <a:lnTo>
                      <a:pt x="194" y="1253"/>
                    </a:lnTo>
                    <a:lnTo>
                      <a:pt x="148" y="1198"/>
                    </a:lnTo>
                    <a:lnTo>
                      <a:pt x="108" y="1138"/>
                    </a:lnTo>
                    <a:lnTo>
                      <a:pt x="73" y="1074"/>
                    </a:lnTo>
                    <a:lnTo>
                      <a:pt x="46" y="1007"/>
                    </a:lnTo>
                    <a:lnTo>
                      <a:pt x="24" y="936"/>
                    </a:lnTo>
                    <a:lnTo>
                      <a:pt x="9" y="864"/>
                    </a:lnTo>
                    <a:lnTo>
                      <a:pt x="1" y="788"/>
                    </a:lnTo>
                    <a:lnTo>
                      <a:pt x="0" y="749"/>
                    </a:lnTo>
                    <a:lnTo>
                      <a:pt x="1" y="712"/>
                    </a:lnTo>
                    <a:lnTo>
                      <a:pt x="9" y="635"/>
                    </a:lnTo>
                    <a:lnTo>
                      <a:pt x="24" y="562"/>
                    </a:lnTo>
                    <a:lnTo>
                      <a:pt x="46" y="491"/>
                    </a:lnTo>
                    <a:lnTo>
                      <a:pt x="73" y="425"/>
                    </a:lnTo>
                    <a:lnTo>
                      <a:pt x="108" y="362"/>
                    </a:lnTo>
                    <a:lnTo>
                      <a:pt x="148" y="301"/>
                    </a:lnTo>
                    <a:lnTo>
                      <a:pt x="194" y="246"/>
                    </a:lnTo>
                    <a:lnTo>
                      <a:pt x="246" y="195"/>
                    </a:lnTo>
                    <a:lnTo>
                      <a:pt x="301" y="148"/>
                    </a:lnTo>
                    <a:lnTo>
                      <a:pt x="361" y="108"/>
                    </a:lnTo>
                    <a:lnTo>
                      <a:pt x="425" y="74"/>
                    </a:lnTo>
                    <a:lnTo>
                      <a:pt x="491" y="46"/>
                    </a:lnTo>
                    <a:lnTo>
                      <a:pt x="561" y="25"/>
                    </a:lnTo>
                    <a:lnTo>
                      <a:pt x="635" y="9"/>
                    </a:lnTo>
                    <a:lnTo>
                      <a:pt x="711" y="2"/>
                    </a:lnTo>
                    <a:lnTo>
                      <a:pt x="749" y="0"/>
                    </a:lnTo>
                    <a:close/>
                  </a:path>
                </a:pathLst>
              </a:custGeom>
              <a:solidFill>
                <a:srgbClr val="43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15"/>
              <p:cNvSpPr>
                <a:spLocks/>
              </p:cNvSpPr>
              <p:nvPr/>
            </p:nvSpPr>
            <p:spPr bwMode="auto">
              <a:xfrm>
                <a:off x="2774950" y="3338513"/>
                <a:ext cx="508000" cy="508000"/>
              </a:xfrm>
              <a:custGeom>
                <a:avLst/>
                <a:gdLst>
                  <a:gd name="T0" fmla="*/ 480 w 961"/>
                  <a:gd name="T1" fmla="*/ 0 h 961"/>
                  <a:gd name="T2" fmla="*/ 530 w 961"/>
                  <a:gd name="T3" fmla="*/ 2 h 961"/>
                  <a:gd name="T4" fmla="*/ 624 w 961"/>
                  <a:gd name="T5" fmla="*/ 21 h 961"/>
                  <a:gd name="T6" fmla="*/ 709 w 961"/>
                  <a:gd name="T7" fmla="*/ 58 h 961"/>
                  <a:gd name="T8" fmla="*/ 786 w 961"/>
                  <a:gd name="T9" fmla="*/ 110 h 961"/>
                  <a:gd name="T10" fmla="*/ 851 w 961"/>
                  <a:gd name="T11" fmla="*/ 175 h 961"/>
                  <a:gd name="T12" fmla="*/ 903 w 961"/>
                  <a:gd name="T13" fmla="*/ 251 h 961"/>
                  <a:gd name="T14" fmla="*/ 939 w 961"/>
                  <a:gd name="T15" fmla="*/ 337 h 961"/>
                  <a:gd name="T16" fmla="*/ 959 w 961"/>
                  <a:gd name="T17" fmla="*/ 431 h 961"/>
                  <a:gd name="T18" fmla="*/ 961 w 961"/>
                  <a:gd name="T19" fmla="*/ 480 h 961"/>
                  <a:gd name="T20" fmla="*/ 959 w 961"/>
                  <a:gd name="T21" fmla="*/ 530 h 961"/>
                  <a:gd name="T22" fmla="*/ 939 w 961"/>
                  <a:gd name="T23" fmla="*/ 624 h 961"/>
                  <a:gd name="T24" fmla="*/ 903 w 961"/>
                  <a:gd name="T25" fmla="*/ 709 h 961"/>
                  <a:gd name="T26" fmla="*/ 851 w 961"/>
                  <a:gd name="T27" fmla="*/ 787 h 961"/>
                  <a:gd name="T28" fmla="*/ 786 w 961"/>
                  <a:gd name="T29" fmla="*/ 852 h 961"/>
                  <a:gd name="T30" fmla="*/ 709 w 961"/>
                  <a:gd name="T31" fmla="*/ 903 h 961"/>
                  <a:gd name="T32" fmla="*/ 624 w 961"/>
                  <a:gd name="T33" fmla="*/ 939 h 961"/>
                  <a:gd name="T34" fmla="*/ 530 w 961"/>
                  <a:gd name="T35" fmla="*/ 960 h 961"/>
                  <a:gd name="T36" fmla="*/ 480 w 961"/>
                  <a:gd name="T37" fmla="*/ 961 h 961"/>
                  <a:gd name="T38" fmla="*/ 431 w 961"/>
                  <a:gd name="T39" fmla="*/ 960 h 961"/>
                  <a:gd name="T40" fmla="*/ 337 w 961"/>
                  <a:gd name="T41" fmla="*/ 939 h 961"/>
                  <a:gd name="T42" fmla="*/ 251 w 961"/>
                  <a:gd name="T43" fmla="*/ 903 h 961"/>
                  <a:gd name="T44" fmla="*/ 174 w 961"/>
                  <a:gd name="T45" fmla="*/ 852 h 961"/>
                  <a:gd name="T46" fmla="*/ 110 w 961"/>
                  <a:gd name="T47" fmla="*/ 787 h 961"/>
                  <a:gd name="T48" fmla="*/ 58 w 961"/>
                  <a:gd name="T49" fmla="*/ 709 h 961"/>
                  <a:gd name="T50" fmla="*/ 20 w 961"/>
                  <a:gd name="T51" fmla="*/ 624 h 961"/>
                  <a:gd name="T52" fmla="*/ 2 w 961"/>
                  <a:gd name="T53" fmla="*/ 530 h 961"/>
                  <a:gd name="T54" fmla="*/ 0 w 961"/>
                  <a:gd name="T55" fmla="*/ 480 h 961"/>
                  <a:gd name="T56" fmla="*/ 2 w 961"/>
                  <a:gd name="T57" fmla="*/ 431 h 961"/>
                  <a:gd name="T58" fmla="*/ 20 w 961"/>
                  <a:gd name="T59" fmla="*/ 337 h 961"/>
                  <a:gd name="T60" fmla="*/ 58 w 961"/>
                  <a:gd name="T61" fmla="*/ 251 h 961"/>
                  <a:gd name="T62" fmla="*/ 110 w 961"/>
                  <a:gd name="T63" fmla="*/ 175 h 961"/>
                  <a:gd name="T64" fmla="*/ 174 w 961"/>
                  <a:gd name="T65" fmla="*/ 110 h 961"/>
                  <a:gd name="T66" fmla="*/ 251 w 961"/>
                  <a:gd name="T67" fmla="*/ 58 h 961"/>
                  <a:gd name="T68" fmla="*/ 337 w 961"/>
                  <a:gd name="T69" fmla="*/ 21 h 961"/>
                  <a:gd name="T70" fmla="*/ 431 w 961"/>
                  <a:gd name="T71" fmla="*/ 2 h 961"/>
                  <a:gd name="T72" fmla="*/ 480 w 961"/>
                  <a:gd name="T73" fmla="*/ 0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61" h="961">
                    <a:moveTo>
                      <a:pt x="480" y="0"/>
                    </a:moveTo>
                    <a:lnTo>
                      <a:pt x="530" y="2"/>
                    </a:lnTo>
                    <a:lnTo>
                      <a:pt x="624" y="21"/>
                    </a:lnTo>
                    <a:lnTo>
                      <a:pt x="709" y="58"/>
                    </a:lnTo>
                    <a:lnTo>
                      <a:pt x="786" y="110"/>
                    </a:lnTo>
                    <a:lnTo>
                      <a:pt x="851" y="175"/>
                    </a:lnTo>
                    <a:lnTo>
                      <a:pt x="903" y="251"/>
                    </a:lnTo>
                    <a:lnTo>
                      <a:pt x="939" y="337"/>
                    </a:lnTo>
                    <a:lnTo>
                      <a:pt x="959" y="431"/>
                    </a:lnTo>
                    <a:lnTo>
                      <a:pt x="961" y="480"/>
                    </a:lnTo>
                    <a:lnTo>
                      <a:pt x="959" y="530"/>
                    </a:lnTo>
                    <a:lnTo>
                      <a:pt x="939" y="624"/>
                    </a:lnTo>
                    <a:lnTo>
                      <a:pt x="903" y="709"/>
                    </a:lnTo>
                    <a:lnTo>
                      <a:pt x="851" y="787"/>
                    </a:lnTo>
                    <a:lnTo>
                      <a:pt x="786" y="852"/>
                    </a:lnTo>
                    <a:lnTo>
                      <a:pt x="709" y="903"/>
                    </a:lnTo>
                    <a:lnTo>
                      <a:pt x="624" y="939"/>
                    </a:lnTo>
                    <a:lnTo>
                      <a:pt x="530" y="960"/>
                    </a:lnTo>
                    <a:lnTo>
                      <a:pt x="480" y="961"/>
                    </a:lnTo>
                    <a:lnTo>
                      <a:pt x="431" y="960"/>
                    </a:lnTo>
                    <a:lnTo>
                      <a:pt x="337" y="939"/>
                    </a:lnTo>
                    <a:lnTo>
                      <a:pt x="251" y="903"/>
                    </a:lnTo>
                    <a:lnTo>
                      <a:pt x="174" y="852"/>
                    </a:lnTo>
                    <a:lnTo>
                      <a:pt x="110" y="787"/>
                    </a:lnTo>
                    <a:lnTo>
                      <a:pt x="58" y="709"/>
                    </a:lnTo>
                    <a:lnTo>
                      <a:pt x="20" y="624"/>
                    </a:lnTo>
                    <a:lnTo>
                      <a:pt x="2" y="530"/>
                    </a:lnTo>
                    <a:lnTo>
                      <a:pt x="0" y="480"/>
                    </a:lnTo>
                    <a:lnTo>
                      <a:pt x="2" y="431"/>
                    </a:lnTo>
                    <a:lnTo>
                      <a:pt x="20" y="337"/>
                    </a:lnTo>
                    <a:lnTo>
                      <a:pt x="58" y="251"/>
                    </a:lnTo>
                    <a:lnTo>
                      <a:pt x="110" y="175"/>
                    </a:lnTo>
                    <a:lnTo>
                      <a:pt x="174" y="110"/>
                    </a:lnTo>
                    <a:lnTo>
                      <a:pt x="251" y="58"/>
                    </a:lnTo>
                    <a:lnTo>
                      <a:pt x="337" y="21"/>
                    </a:lnTo>
                    <a:lnTo>
                      <a:pt x="431" y="2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16"/>
              <p:cNvSpPr>
                <a:spLocks/>
              </p:cNvSpPr>
              <p:nvPr/>
            </p:nvSpPr>
            <p:spPr bwMode="auto">
              <a:xfrm>
                <a:off x="4130675" y="3292475"/>
                <a:ext cx="1020762" cy="365125"/>
              </a:xfrm>
              <a:custGeom>
                <a:avLst/>
                <a:gdLst>
                  <a:gd name="T0" fmla="*/ 1795 w 1929"/>
                  <a:gd name="T1" fmla="*/ 691 h 691"/>
                  <a:gd name="T2" fmla="*/ 134 w 1929"/>
                  <a:gd name="T3" fmla="*/ 691 h 691"/>
                  <a:gd name="T4" fmla="*/ 106 w 1929"/>
                  <a:gd name="T5" fmla="*/ 690 h 691"/>
                  <a:gd name="T6" fmla="*/ 58 w 1929"/>
                  <a:gd name="T7" fmla="*/ 670 h 691"/>
                  <a:gd name="T8" fmla="*/ 22 w 1929"/>
                  <a:gd name="T9" fmla="*/ 634 h 691"/>
                  <a:gd name="T10" fmla="*/ 1 w 1929"/>
                  <a:gd name="T11" fmla="*/ 585 h 691"/>
                  <a:gd name="T12" fmla="*/ 0 w 1929"/>
                  <a:gd name="T13" fmla="*/ 557 h 691"/>
                  <a:gd name="T14" fmla="*/ 0 w 1929"/>
                  <a:gd name="T15" fmla="*/ 134 h 691"/>
                  <a:gd name="T16" fmla="*/ 1 w 1929"/>
                  <a:gd name="T17" fmla="*/ 107 h 691"/>
                  <a:gd name="T18" fmla="*/ 22 w 1929"/>
                  <a:gd name="T19" fmla="*/ 58 h 691"/>
                  <a:gd name="T20" fmla="*/ 58 w 1929"/>
                  <a:gd name="T21" fmla="*/ 22 h 691"/>
                  <a:gd name="T22" fmla="*/ 106 w 1929"/>
                  <a:gd name="T23" fmla="*/ 1 h 691"/>
                  <a:gd name="T24" fmla="*/ 134 w 1929"/>
                  <a:gd name="T25" fmla="*/ 0 h 691"/>
                  <a:gd name="T26" fmla="*/ 1795 w 1929"/>
                  <a:gd name="T27" fmla="*/ 0 h 691"/>
                  <a:gd name="T28" fmla="*/ 1823 w 1929"/>
                  <a:gd name="T29" fmla="*/ 1 h 691"/>
                  <a:gd name="T30" fmla="*/ 1872 w 1929"/>
                  <a:gd name="T31" fmla="*/ 22 h 691"/>
                  <a:gd name="T32" fmla="*/ 1908 w 1929"/>
                  <a:gd name="T33" fmla="*/ 58 h 691"/>
                  <a:gd name="T34" fmla="*/ 1928 w 1929"/>
                  <a:gd name="T35" fmla="*/ 107 h 691"/>
                  <a:gd name="T36" fmla="*/ 1929 w 1929"/>
                  <a:gd name="T37" fmla="*/ 134 h 691"/>
                  <a:gd name="T38" fmla="*/ 1929 w 1929"/>
                  <a:gd name="T39" fmla="*/ 557 h 691"/>
                  <a:gd name="T40" fmla="*/ 1928 w 1929"/>
                  <a:gd name="T41" fmla="*/ 585 h 691"/>
                  <a:gd name="T42" fmla="*/ 1908 w 1929"/>
                  <a:gd name="T43" fmla="*/ 634 h 691"/>
                  <a:gd name="T44" fmla="*/ 1872 w 1929"/>
                  <a:gd name="T45" fmla="*/ 670 h 691"/>
                  <a:gd name="T46" fmla="*/ 1823 w 1929"/>
                  <a:gd name="T47" fmla="*/ 690 h 691"/>
                  <a:gd name="T48" fmla="*/ 1795 w 1929"/>
                  <a:gd name="T49" fmla="*/ 691 h 6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29" h="691">
                    <a:moveTo>
                      <a:pt x="1795" y="691"/>
                    </a:moveTo>
                    <a:lnTo>
                      <a:pt x="134" y="691"/>
                    </a:lnTo>
                    <a:lnTo>
                      <a:pt x="106" y="690"/>
                    </a:lnTo>
                    <a:lnTo>
                      <a:pt x="58" y="670"/>
                    </a:lnTo>
                    <a:lnTo>
                      <a:pt x="22" y="634"/>
                    </a:lnTo>
                    <a:lnTo>
                      <a:pt x="1" y="585"/>
                    </a:lnTo>
                    <a:lnTo>
                      <a:pt x="0" y="557"/>
                    </a:lnTo>
                    <a:lnTo>
                      <a:pt x="0" y="134"/>
                    </a:lnTo>
                    <a:lnTo>
                      <a:pt x="1" y="107"/>
                    </a:lnTo>
                    <a:lnTo>
                      <a:pt x="22" y="58"/>
                    </a:lnTo>
                    <a:lnTo>
                      <a:pt x="58" y="22"/>
                    </a:lnTo>
                    <a:lnTo>
                      <a:pt x="106" y="1"/>
                    </a:lnTo>
                    <a:lnTo>
                      <a:pt x="134" y="0"/>
                    </a:lnTo>
                    <a:lnTo>
                      <a:pt x="1795" y="0"/>
                    </a:lnTo>
                    <a:lnTo>
                      <a:pt x="1823" y="1"/>
                    </a:lnTo>
                    <a:lnTo>
                      <a:pt x="1872" y="22"/>
                    </a:lnTo>
                    <a:lnTo>
                      <a:pt x="1908" y="58"/>
                    </a:lnTo>
                    <a:lnTo>
                      <a:pt x="1928" y="107"/>
                    </a:lnTo>
                    <a:lnTo>
                      <a:pt x="1929" y="134"/>
                    </a:lnTo>
                    <a:lnTo>
                      <a:pt x="1929" y="557"/>
                    </a:lnTo>
                    <a:lnTo>
                      <a:pt x="1928" y="585"/>
                    </a:lnTo>
                    <a:lnTo>
                      <a:pt x="1908" y="634"/>
                    </a:lnTo>
                    <a:lnTo>
                      <a:pt x="1872" y="670"/>
                    </a:lnTo>
                    <a:lnTo>
                      <a:pt x="1823" y="690"/>
                    </a:lnTo>
                    <a:lnTo>
                      <a:pt x="1795" y="69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Rectangle 17"/>
              <p:cNvSpPr>
                <a:spLocks noChangeArrowheads="1"/>
              </p:cNvSpPr>
              <p:nvPr/>
            </p:nvSpPr>
            <p:spPr bwMode="auto">
              <a:xfrm>
                <a:off x="7077075" y="3079750"/>
                <a:ext cx="147637" cy="2936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25"/>
              <p:cNvSpPr>
                <a:spLocks/>
              </p:cNvSpPr>
              <p:nvPr/>
            </p:nvSpPr>
            <p:spPr bwMode="auto">
              <a:xfrm>
                <a:off x="5822950" y="2687638"/>
                <a:ext cx="325437" cy="87313"/>
              </a:xfrm>
              <a:custGeom>
                <a:avLst/>
                <a:gdLst>
                  <a:gd name="T0" fmla="*/ 490 w 615"/>
                  <a:gd name="T1" fmla="*/ 163 h 163"/>
                  <a:gd name="T2" fmla="*/ 125 w 615"/>
                  <a:gd name="T3" fmla="*/ 163 h 163"/>
                  <a:gd name="T4" fmla="*/ 100 w 615"/>
                  <a:gd name="T5" fmla="*/ 161 h 163"/>
                  <a:gd name="T6" fmla="*/ 55 w 615"/>
                  <a:gd name="T7" fmla="*/ 141 h 163"/>
                  <a:gd name="T8" fmla="*/ 22 w 615"/>
                  <a:gd name="T9" fmla="*/ 108 h 163"/>
                  <a:gd name="T10" fmla="*/ 2 w 615"/>
                  <a:gd name="T11" fmla="*/ 63 h 163"/>
                  <a:gd name="T12" fmla="*/ 0 w 615"/>
                  <a:gd name="T13" fmla="*/ 37 h 163"/>
                  <a:gd name="T14" fmla="*/ 0 w 615"/>
                  <a:gd name="T15" fmla="*/ 0 h 163"/>
                  <a:gd name="T16" fmla="*/ 615 w 615"/>
                  <a:gd name="T17" fmla="*/ 0 h 163"/>
                  <a:gd name="T18" fmla="*/ 615 w 615"/>
                  <a:gd name="T19" fmla="*/ 48 h 163"/>
                  <a:gd name="T20" fmla="*/ 612 w 615"/>
                  <a:gd name="T21" fmla="*/ 72 h 163"/>
                  <a:gd name="T22" fmla="*/ 593 w 615"/>
                  <a:gd name="T23" fmla="*/ 114 h 163"/>
                  <a:gd name="T24" fmla="*/ 559 w 615"/>
                  <a:gd name="T25" fmla="*/ 144 h 163"/>
                  <a:gd name="T26" fmla="*/ 514 w 615"/>
                  <a:gd name="T27" fmla="*/ 161 h 163"/>
                  <a:gd name="T28" fmla="*/ 490 w 615"/>
                  <a:gd name="T29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15" h="163">
                    <a:moveTo>
                      <a:pt x="490" y="163"/>
                    </a:moveTo>
                    <a:lnTo>
                      <a:pt x="125" y="163"/>
                    </a:lnTo>
                    <a:lnTo>
                      <a:pt x="100" y="161"/>
                    </a:lnTo>
                    <a:lnTo>
                      <a:pt x="55" y="141"/>
                    </a:lnTo>
                    <a:lnTo>
                      <a:pt x="22" y="108"/>
                    </a:lnTo>
                    <a:lnTo>
                      <a:pt x="2" y="63"/>
                    </a:lnTo>
                    <a:lnTo>
                      <a:pt x="0" y="37"/>
                    </a:lnTo>
                    <a:lnTo>
                      <a:pt x="0" y="0"/>
                    </a:lnTo>
                    <a:lnTo>
                      <a:pt x="615" y="0"/>
                    </a:lnTo>
                    <a:lnTo>
                      <a:pt x="615" y="48"/>
                    </a:lnTo>
                    <a:lnTo>
                      <a:pt x="612" y="72"/>
                    </a:lnTo>
                    <a:lnTo>
                      <a:pt x="593" y="114"/>
                    </a:lnTo>
                    <a:lnTo>
                      <a:pt x="559" y="144"/>
                    </a:lnTo>
                    <a:lnTo>
                      <a:pt x="514" y="161"/>
                    </a:lnTo>
                    <a:lnTo>
                      <a:pt x="490" y="163"/>
                    </a:lnTo>
                    <a:close/>
                  </a:path>
                </a:pathLst>
              </a:custGeom>
              <a:solidFill>
                <a:srgbClr val="E9EC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26"/>
              <p:cNvSpPr>
                <a:spLocks/>
              </p:cNvSpPr>
              <p:nvPr/>
            </p:nvSpPr>
            <p:spPr bwMode="auto">
              <a:xfrm>
                <a:off x="6950075" y="3435350"/>
                <a:ext cx="325437" cy="201613"/>
              </a:xfrm>
              <a:custGeom>
                <a:avLst/>
                <a:gdLst>
                  <a:gd name="T0" fmla="*/ 528 w 615"/>
                  <a:gd name="T1" fmla="*/ 0 h 383"/>
                  <a:gd name="T2" fmla="*/ 0 w 615"/>
                  <a:gd name="T3" fmla="*/ 0 h 383"/>
                  <a:gd name="T4" fmla="*/ 0 w 615"/>
                  <a:gd name="T5" fmla="*/ 383 h 383"/>
                  <a:gd name="T6" fmla="*/ 528 w 615"/>
                  <a:gd name="T7" fmla="*/ 383 h 383"/>
                  <a:gd name="T8" fmla="*/ 546 w 615"/>
                  <a:gd name="T9" fmla="*/ 383 h 383"/>
                  <a:gd name="T10" fmla="*/ 577 w 615"/>
                  <a:gd name="T11" fmla="*/ 369 h 383"/>
                  <a:gd name="T12" fmla="*/ 600 w 615"/>
                  <a:gd name="T13" fmla="*/ 346 h 383"/>
                  <a:gd name="T14" fmla="*/ 613 w 615"/>
                  <a:gd name="T15" fmla="*/ 316 h 383"/>
                  <a:gd name="T16" fmla="*/ 615 w 615"/>
                  <a:gd name="T17" fmla="*/ 297 h 383"/>
                  <a:gd name="T18" fmla="*/ 615 w 615"/>
                  <a:gd name="T19" fmla="*/ 95 h 383"/>
                  <a:gd name="T20" fmla="*/ 613 w 615"/>
                  <a:gd name="T21" fmla="*/ 75 h 383"/>
                  <a:gd name="T22" fmla="*/ 600 w 615"/>
                  <a:gd name="T23" fmla="*/ 39 h 383"/>
                  <a:gd name="T24" fmla="*/ 577 w 615"/>
                  <a:gd name="T25" fmla="*/ 15 h 383"/>
                  <a:gd name="T26" fmla="*/ 546 w 615"/>
                  <a:gd name="T27" fmla="*/ 2 h 383"/>
                  <a:gd name="T28" fmla="*/ 528 w 615"/>
                  <a:gd name="T29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15" h="383">
                    <a:moveTo>
                      <a:pt x="528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528" y="383"/>
                    </a:lnTo>
                    <a:lnTo>
                      <a:pt x="546" y="383"/>
                    </a:lnTo>
                    <a:lnTo>
                      <a:pt x="577" y="369"/>
                    </a:lnTo>
                    <a:lnTo>
                      <a:pt x="600" y="346"/>
                    </a:lnTo>
                    <a:lnTo>
                      <a:pt x="613" y="316"/>
                    </a:lnTo>
                    <a:lnTo>
                      <a:pt x="615" y="297"/>
                    </a:lnTo>
                    <a:lnTo>
                      <a:pt x="615" y="95"/>
                    </a:lnTo>
                    <a:lnTo>
                      <a:pt x="613" y="75"/>
                    </a:lnTo>
                    <a:lnTo>
                      <a:pt x="600" y="39"/>
                    </a:lnTo>
                    <a:lnTo>
                      <a:pt x="577" y="15"/>
                    </a:lnTo>
                    <a:lnTo>
                      <a:pt x="546" y="2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27"/>
              <p:cNvSpPr>
                <a:spLocks/>
              </p:cNvSpPr>
              <p:nvPr/>
            </p:nvSpPr>
            <p:spPr bwMode="auto">
              <a:xfrm>
                <a:off x="5822950" y="3140075"/>
                <a:ext cx="903287" cy="431800"/>
              </a:xfrm>
              <a:custGeom>
                <a:avLst/>
                <a:gdLst>
                  <a:gd name="T0" fmla="*/ 1709 w 1709"/>
                  <a:gd name="T1" fmla="*/ 817 h 817"/>
                  <a:gd name="T2" fmla="*/ 1603 w 1709"/>
                  <a:gd name="T3" fmla="*/ 817 h 817"/>
                  <a:gd name="T4" fmla="*/ 1601 w 1709"/>
                  <a:gd name="T5" fmla="*/ 779 h 817"/>
                  <a:gd name="T6" fmla="*/ 1590 w 1709"/>
                  <a:gd name="T7" fmla="*/ 707 h 817"/>
                  <a:gd name="T8" fmla="*/ 1572 w 1709"/>
                  <a:gd name="T9" fmla="*/ 638 h 817"/>
                  <a:gd name="T10" fmla="*/ 1549 w 1709"/>
                  <a:gd name="T11" fmla="*/ 572 h 817"/>
                  <a:gd name="T12" fmla="*/ 1503 w 1709"/>
                  <a:gd name="T13" fmla="*/ 477 h 817"/>
                  <a:gd name="T14" fmla="*/ 1421 w 1709"/>
                  <a:gd name="T15" fmla="*/ 363 h 817"/>
                  <a:gd name="T16" fmla="*/ 1320 w 1709"/>
                  <a:gd name="T17" fmla="*/ 266 h 817"/>
                  <a:gd name="T18" fmla="*/ 1204 w 1709"/>
                  <a:gd name="T19" fmla="*/ 190 h 817"/>
                  <a:gd name="T20" fmla="*/ 1106 w 1709"/>
                  <a:gd name="T21" fmla="*/ 148 h 817"/>
                  <a:gd name="T22" fmla="*/ 1037 w 1709"/>
                  <a:gd name="T23" fmla="*/ 128 h 817"/>
                  <a:gd name="T24" fmla="*/ 966 w 1709"/>
                  <a:gd name="T25" fmla="*/ 114 h 817"/>
                  <a:gd name="T26" fmla="*/ 891 w 1709"/>
                  <a:gd name="T27" fmla="*/ 107 h 817"/>
                  <a:gd name="T28" fmla="*/ 854 w 1709"/>
                  <a:gd name="T29" fmla="*/ 105 h 817"/>
                  <a:gd name="T30" fmla="*/ 817 w 1709"/>
                  <a:gd name="T31" fmla="*/ 107 h 817"/>
                  <a:gd name="T32" fmla="*/ 743 w 1709"/>
                  <a:gd name="T33" fmla="*/ 114 h 817"/>
                  <a:gd name="T34" fmla="*/ 673 w 1709"/>
                  <a:gd name="T35" fmla="*/ 128 h 817"/>
                  <a:gd name="T36" fmla="*/ 603 w 1709"/>
                  <a:gd name="T37" fmla="*/ 148 h 817"/>
                  <a:gd name="T38" fmla="*/ 506 w 1709"/>
                  <a:gd name="T39" fmla="*/ 190 h 817"/>
                  <a:gd name="T40" fmla="*/ 388 w 1709"/>
                  <a:gd name="T41" fmla="*/ 266 h 817"/>
                  <a:gd name="T42" fmla="*/ 287 w 1709"/>
                  <a:gd name="T43" fmla="*/ 363 h 817"/>
                  <a:gd name="T44" fmla="*/ 206 w 1709"/>
                  <a:gd name="T45" fmla="*/ 477 h 817"/>
                  <a:gd name="T46" fmla="*/ 160 w 1709"/>
                  <a:gd name="T47" fmla="*/ 572 h 817"/>
                  <a:gd name="T48" fmla="*/ 136 w 1709"/>
                  <a:gd name="T49" fmla="*/ 638 h 817"/>
                  <a:gd name="T50" fmla="*/ 118 w 1709"/>
                  <a:gd name="T51" fmla="*/ 707 h 817"/>
                  <a:gd name="T52" fmla="*/ 108 w 1709"/>
                  <a:gd name="T53" fmla="*/ 779 h 817"/>
                  <a:gd name="T54" fmla="*/ 105 w 1709"/>
                  <a:gd name="T55" fmla="*/ 817 h 817"/>
                  <a:gd name="T56" fmla="*/ 0 w 1709"/>
                  <a:gd name="T57" fmla="*/ 817 h 817"/>
                  <a:gd name="T58" fmla="*/ 3 w 1709"/>
                  <a:gd name="T59" fmla="*/ 773 h 817"/>
                  <a:gd name="T60" fmla="*/ 15 w 1709"/>
                  <a:gd name="T61" fmla="*/ 691 h 817"/>
                  <a:gd name="T62" fmla="*/ 33 w 1709"/>
                  <a:gd name="T63" fmla="*/ 612 h 817"/>
                  <a:gd name="T64" fmla="*/ 61 w 1709"/>
                  <a:gd name="T65" fmla="*/ 536 h 817"/>
                  <a:gd name="T66" fmla="*/ 94 w 1709"/>
                  <a:gd name="T67" fmla="*/ 462 h 817"/>
                  <a:gd name="T68" fmla="*/ 134 w 1709"/>
                  <a:gd name="T69" fmla="*/ 393 h 817"/>
                  <a:gd name="T70" fmla="*/ 182 w 1709"/>
                  <a:gd name="T71" fmla="*/ 327 h 817"/>
                  <a:gd name="T72" fmla="*/ 233 w 1709"/>
                  <a:gd name="T73" fmla="*/ 266 h 817"/>
                  <a:gd name="T74" fmla="*/ 291 w 1709"/>
                  <a:gd name="T75" fmla="*/ 212 h 817"/>
                  <a:gd name="T76" fmla="*/ 353 w 1709"/>
                  <a:gd name="T77" fmla="*/ 161 h 817"/>
                  <a:gd name="T78" fmla="*/ 421 w 1709"/>
                  <a:gd name="T79" fmla="*/ 118 h 817"/>
                  <a:gd name="T80" fmla="*/ 493 w 1709"/>
                  <a:gd name="T81" fmla="*/ 81 h 817"/>
                  <a:gd name="T82" fmla="*/ 567 w 1709"/>
                  <a:gd name="T83" fmla="*/ 49 h 817"/>
                  <a:gd name="T84" fmla="*/ 645 w 1709"/>
                  <a:gd name="T85" fmla="*/ 26 h 817"/>
                  <a:gd name="T86" fmla="*/ 727 w 1709"/>
                  <a:gd name="T87" fmla="*/ 9 h 817"/>
                  <a:gd name="T88" fmla="*/ 811 w 1709"/>
                  <a:gd name="T89" fmla="*/ 0 h 817"/>
                  <a:gd name="T90" fmla="*/ 854 w 1709"/>
                  <a:gd name="T91" fmla="*/ 0 h 817"/>
                  <a:gd name="T92" fmla="*/ 897 w 1709"/>
                  <a:gd name="T93" fmla="*/ 0 h 817"/>
                  <a:gd name="T94" fmla="*/ 982 w 1709"/>
                  <a:gd name="T95" fmla="*/ 9 h 817"/>
                  <a:gd name="T96" fmla="*/ 1063 w 1709"/>
                  <a:gd name="T97" fmla="*/ 24 h 817"/>
                  <a:gd name="T98" fmla="*/ 1142 w 1709"/>
                  <a:gd name="T99" fmla="*/ 48 h 817"/>
                  <a:gd name="T100" fmla="*/ 1217 w 1709"/>
                  <a:gd name="T101" fmla="*/ 78 h 817"/>
                  <a:gd name="T102" fmla="*/ 1289 w 1709"/>
                  <a:gd name="T103" fmla="*/ 115 h 817"/>
                  <a:gd name="T104" fmla="*/ 1355 w 1709"/>
                  <a:gd name="T105" fmla="*/ 158 h 817"/>
                  <a:gd name="T106" fmla="*/ 1418 w 1709"/>
                  <a:gd name="T107" fmla="*/ 209 h 817"/>
                  <a:gd name="T108" fmla="*/ 1476 w 1709"/>
                  <a:gd name="T109" fmla="*/ 264 h 817"/>
                  <a:gd name="T110" fmla="*/ 1528 w 1709"/>
                  <a:gd name="T111" fmla="*/ 323 h 817"/>
                  <a:gd name="T112" fmla="*/ 1574 w 1709"/>
                  <a:gd name="T113" fmla="*/ 389 h 817"/>
                  <a:gd name="T114" fmla="*/ 1614 w 1709"/>
                  <a:gd name="T115" fmla="*/ 458 h 817"/>
                  <a:gd name="T116" fmla="*/ 1649 w 1709"/>
                  <a:gd name="T117" fmla="*/ 531 h 817"/>
                  <a:gd name="T118" fmla="*/ 1675 w 1709"/>
                  <a:gd name="T119" fmla="*/ 609 h 817"/>
                  <a:gd name="T120" fmla="*/ 1695 w 1709"/>
                  <a:gd name="T121" fmla="*/ 690 h 817"/>
                  <a:gd name="T122" fmla="*/ 1706 w 1709"/>
                  <a:gd name="T123" fmla="*/ 773 h 817"/>
                  <a:gd name="T124" fmla="*/ 1709 w 1709"/>
                  <a:gd name="T125" fmla="*/ 817 h 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709" h="817">
                    <a:moveTo>
                      <a:pt x="1709" y="817"/>
                    </a:moveTo>
                    <a:lnTo>
                      <a:pt x="1603" y="817"/>
                    </a:lnTo>
                    <a:lnTo>
                      <a:pt x="1601" y="779"/>
                    </a:lnTo>
                    <a:lnTo>
                      <a:pt x="1590" y="707"/>
                    </a:lnTo>
                    <a:lnTo>
                      <a:pt x="1572" y="638"/>
                    </a:lnTo>
                    <a:lnTo>
                      <a:pt x="1549" y="572"/>
                    </a:lnTo>
                    <a:lnTo>
                      <a:pt x="1503" y="477"/>
                    </a:lnTo>
                    <a:lnTo>
                      <a:pt x="1421" y="363"/>
                    </a:lnTo>
                    <a:lnTo>
                      <a:pt x="1320" y="266"/>
                    </a:lnTo>
                    <a:lnTo>
                      <a:pt x="1204" y="190"/>
                    </a:lnTo>
                    <a:lnTo>
                      <a:pt x="1106" y="148"/>
                    </a:lnTo>
                    <a:lnTo>
                      <a:pt x="1037" y="128"/>
                    </a:lnTo>
                    <a:lnTo>
                      <a:pt x="966" y="114"/>
                    </a:lnTo>
                    <a:lnTo>
                      <a:pt x="891" y="107"/>
                    </a:lnTo>
                    <a:lnTo>
                      <a:pt x="854" y="105"/>
                    </a:lnTo>
                    <a:lnTo>
                      <a:pt x="817" y="107"/>
                    </a:lnTo>
                    <a:lnTo>
                      <a:pt x="743" y="114"/>
                    </a:lnTo>
                    <a:lnTo>
                      <a:pt x="673" y="128"/>
                    </a:lnTo>
                    <a:lnTo>
                      <a:pt x="603" y="148"/>
                    </a:lnTo>
                    <a:lnTo>
                      <a:pt x="506" y="190"/>
                    </a:lnTo>
                    <a:lnTo>
                      <a:pt x="388" y="266"/>
                    </a:lnTo>
                    <a:lnTo>
                      <a:pt x="287" y="363"/>
                    </a:lnTo>
                    <a:lnTo>
                      <a:pt x="206" y="477"/>
                    </a:lnTo>
                    <a:lnTo>
                      <a:pt x="160" y="572"/>
                    </a:lnTo>
                    <a:lnTo>
                      <a:pt x="136" y="638"/>
                    </a:lnTo>
                    <a:lnTo>
                      <a:pt x="118" y="707"/>
                    </a:lnTo>
                    <a:lnTo>
                      <a:pt x="108" y="779"/>
                    </a:lnTo>
                    <a:lnTo>
                      <a:pt x="105" y="817"/>
                    </a:lnTo>
                    <a:lnTo>
                      <a:pt x="0" y="817"/>
                    </a:lnTo>
                    <a:lnTo>
                      <a:pt x="3" y="773"/>
                    </a:lnTo>
                    <a:lnTo>
                      <a:pt x="15" y="691"/>
                    </a:lnTo>
                    <a:lnTo>
                      <a:pt x="33" y="612"/>
                    </a:lnTo>
                    <a:lnTo>
                      <a:pt x="61" y="536"/>
                    </a:lnTo>
                    <a:lnTo>
                      <a:pt x="94" y="462"/>
                    </a:lnTo>
                    <a:lnTo>
                      <a:pt x="134" y="393"/>
                    </a:lnTo>
                    <a:lnTo>
                      <a:pt x="182" y="327"/>
                    </a:lnTo>
                    <a:lnTo>
                      <a:pt x="233" y="266"/>
                    </a:lnTo>
                    <a:lnTo>
                      <a:pt x="291" y="212"/>
                    </a:lnTo>
                    <a:lnTo>
                      <a:pt x="353" y="161"/>
                    </a:lnTo>
                    <a:lnTo>
                      <a:pt x="421" y="118"/>
                    </a:lnTo>
                    <a:lnTo>
                      <a:pt x="493" y="81"/>
                    </a:lnTo>
                    <a:lnTo>
                      <a:pt x="567" y="49"/>
                    </a:lnTo>
                    <a:lnTo>
                      <a:pt x="645" y="26"/>
                    </a:lnTo>
                    <a:lnTo>
                      <a:pt x="727" y="9"/>
                    </a:lnTo>
                    <a:lnTo>
                      <a:pt x="811" y="0"/>
                    </a:lnTo>
                    <a:lnTo>
                      <a:pt x="854" y="0"/>
                    </a:lnTo>
                    <a:lnTo>
                      <a:pt x="897" y="0"/>
                    </a:lnTo>
                    <a:lnTo>
                      <a:pt x="982" y="9"/>
                    </a:lnTo>
                    <a:lnTo>
                      <a:pt x="1063" y="24"/>
                    </a:lnTo>
                    <a:lnTo>
                      <a:pt x="1142" y="48"/>
                    </a:lnTo>
                    <a:lnTo>
                      <a:pt x="1217" y="78"/>
                    </a:lnTo>
                    <a:lnTo>
                      <a:pt x="1289" y="115"/>
                    </a:lnTo>
                    <a:lnTo>
                      <a:pt x="1355" y="158"/>
                    </a:lnTo>
                    <a:lnTo>
                      <a:pt x="1418" y="209"/>
                    </a:lnTo>
                    <a:lnTo>
                      <a:pt x="1476" y="264"/>
                    </a:lnTo>
                    <a:lnTo>
                      <a:pt x="1528" y="323"/>
                    </a:lnTo>
                    <a:lnTo>
                      <a:pt x="1574" y="389"/>
                    </a:lnTo>
                    <a:lnTo>
                      <a:pt x="1614" y="458"/>
                    </a:lnTo>
                    <a:lnTo>
                      <a:pt x="1649" y="531"/>
                    </a:lnTo>
                    <a:lnTo>
                      <a:pt x="1675" y="609"/>
                    </a:lnTo>
                    <a:lnTo>
                      <a:pt x="1695" y="690"/>
                    </a:lnTo>
                    <a:lnTo>
                      <a:pt x="1706" y="773"/>
                    </a:lnTo>
                    <a:lnTo>
                      <a:pt x="1709" y="81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28"/>
              <p:cNvSpPr>
                <a:spLocks/>
              </p:cNvSpPr>
              <p:nvPr/>
            </p:nvSpPr>
            <p:spPr bwMode="auto">
              <a:xfrm>
                <a:off x="5878513" y="3195638"/>
                <a:ext cx="792162" cy="792163"/>
              </a:xfrm>
              <a:custGeom>
                <a:avLst/>
                <a:gdLst>
                  <a:gd name="T0" fmla="*/ 788 w 1498"/>
                  <a:gd name="T1" fmla="*/ 2 h 1498"/>
                  <a:gd name="T2" fmla="*/ 936 w 1498"/>
                  <a:gd name="T3" fmla="*/ 25 h 1498"/>
                  <a:gd name="T4" fmla="*/ 1074 w 1498"/>
                  <a:gd name="T5" fmla="*/ 74 h 1498"/>
                  <a:gd name="T6" fmla="*/ 1198 w 1498"/>
                  <a:gd name="T7" fmla="*/ 148 h 1498"/>
                  <a:gd name="T8" fmla="*/ 1303 w 1498"/>
                  <a:gd name="T9" fmla="*/ 246 h 1498"/>
                  <a:gd name="T10" fmla="*/ 1390 w 1498"/>
                  <a:gd name="T11" fmla="*/ 362 h 1498"/>
                  <a:gd name="T12" fmla="*/ 1453 w 1498"/>
                  <a:gd name="T13" fmla="*/ 491 h 1498"/>
                  <a:gd name="T14" fmla="*/ 1490 w 1498"/>
                  <a:gd name="T15" fmla="*/ 635 h 1498"/>
                  <a:gd name="T16" fmla="*/ 1498 w 1498"/>
                  <a:gd name="T17" fmla="*/ 749 h 1498"/>
                  <a:gd name="T18" fmla="*/ 1490 w 1498"/>
                  <a:gd name="T19" fmla="*/ 864 h 1498"/>
                  <a:gd name="T20" fmla="*/ 1453 w 1498"/>
                  <a:gd name="T21" fmla="*/ 1007 h 1498"/>
                  <a:gd name="T22" fmla="*/ 1390 w 1498"/>
                  <a:gd name="T23" fmla="*/ 1138 h 1498"/>
                  <a:gd name="T24" fmla="*/ 1303 w 1498"/>
                  <a:gd name="T25" fmla="*/ 1253 h 1498"/>
                  <a:gd name="T26" fmla="*/ 1198 w 1498"/>
                  <a:gd name="T27" fmla="*/ 1350 h 1498"/>
                  <a:gd name="T28" fmla="*/ 1074 w 1498"/>
                  <a:gd name="T29" fmla="*/ 1424 h 1498"/>
                  <a:gd name="T30" fmla="*/ 936 w 1498"/>
                  <a:gd name="T31" fmla="*/ 1475 h 1498"/>
                  <a:gd name="T32" fmla="*/ 788 w 1498"/>
                  <a:gd name="T33" fmla="*/ 1498 h 1498"/>
                  <a:gd name="T34" fmla="*/ 712 w 1498"/>
                  <a:gd name="T35" fmla="*/ 1498 h 1498"/>
                  <a:gd name="T36" fmla="*/ 562 w 1498"/>
                  <a:gd name="T37" fmla="*/ 1475 h 1498"/>
                  <a:gd name="T38" fmla="*/ 425 w 1498"/>
                  <a:gd name="T39" fmla="*/ 1424 h 1498"/>
                  <a:gd name="T40" fmla="*/ 301 w 1498"/>
                  <a:gd name="T41" fmla="*/ 1350 h 1498"/>
                  <a:gd name="T42" fmla="*/ 195 w 1498"/>
                  <a:gd name="T43" fmla="*/ 1253 h 1498"/>
                  <a:gd name="T44" fmla="*/ 108 w 1498"/>
                  <a:gd name="T45" fmla="*/ 1138 h 1498"/>
                  <a:gd name="T46" fmla="*/ 46 w 1498"/>
                  <a:gd name="T47" fmla="*/ 1007 h 1498"/>
                  <a:gd name="T48" fmla="*/ 9 w 1498"/>
                  <a:gd name="T49" fmla="*/ 864 h 1498"/>
                  <a:gd name="T50" fmla="*/ 0 w 1498"/>
                  <a:gd name="T51" fmla="*/ 749 h 1498"/>
                  <a:gd name="T52" fmla="*/ 9 w 1498"/>
                  <a:gd name="T53" fmla="*/ 635 h 1498"/>
                  <a:gd name="T54" fmla="*/ 46 w 1498"/>
                  <a:gd name="T55" fmla="*/ 491 h 1498"/>
                  <a:gd name="T56" fmla="*/ 108 w 1498"/>
                  <a:gd name="T57" fmla="*/ 362 h 1498"/>
                  <a:gd name="T58" fmla="*/ 195 w 1498"/>
                  <a:gd name="T59" fmla="*/ 246 h 1498"/>
                  <a:gd name="T60" fmla="*/ 301 w 1498"/>
                  <a:gd name="T61" fmla="*/ 148 h 1498"/>
                  <a:gd name="T62" fmla="*/ 425 w 1498"/>
                  <a:gd name="T63" fmla="*/ 74 h 1498"/>
                  <a:gd name="T64" fmla="*/ 562 w 1498"/>
                  <a:gd name="T65" fmla="*/ 25 h 1498"/>
                  <a:gd name="T66" fmla="*/ 712 w 1498"/>
                  <a:gd name="T67" fmla="*/ 2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98" h="1498">
                    <a:moveTo>
                      <a:pt x="749" y="0"/>
                    </a:moveTo>
                    <a:lnTo>
                      <a:pt x="788" y="2"/>
                    </a:lnTo>
                    <a:lnTo>
                      <a:pt x="864" y="9"/>
                    </a:lnTo>
                    <a:lnTo>
                      <a:pt x="936" y="25"/>
                    </a:lnTo>
                    <a:lnTo>
                      <a:pt x="1007" y="46"/>
                    </a:lnTo>
                    <a:lnTo>
                      <a:pt x="1074" y="74"/>
                    </a:lnTo>
                    <a:lnTo>
                      <a:pt x="1138" y="108"/>
                    </a:lnTo>
                    <a:lnTo>
                      <a:pt x="1198" y="148"/>
                    </a:lnTo>
                    <a:lnTo>
                      <a:pt x="1253" y="195"/>
                    </a:lnTo>
                    <a:lnTo>
                      <a:pt x="1303" y="246"/>
                    </a:lnTo>
                    <a:lnTo>
                      <a:pt x="1349" y="301"/>
                    </a:lnTo>
                    <a:lnTo>
                      <a:pt x="1390" y="362"/>
                    </a:lnTo>
                    <a:lnTo>
                      <a:pt x="1424" y="425"/>
                    </a:lnTo>
                    <a:lnTo>
                      <a:pt x="1453" y="491"/>
                    </a:lnTo>
                    <a:lnTo>
                      <a:pt x="1475" y="562"/>
                    </a:lnTo>
                    <a:lnTo>
                      <a:pt x="1490" y="635"/>
                    </a:lnTo>
                    <a:lnTo>
                      <a:pt x="1498" y="712"/>
                    </a:lnTo>
                    <a:lnTo>
                      <a:pt x="1498" y="749"/>
                    </a:lnTo>
                    <a:lnTo>
                      <a:pt x="1498" y="788"/>
                    </a:lnTo>
                    <a:lnTo>
                      <a:pt x="1490" y="864"/>
                    </a:lnTo>
                    <a:lnTo>
                      <a:pt x="1475" y="936"/>
                    </a:lnTo>
                    <a:lnTo>
                      <a:pt x="1453" y="1007"/>
                    </a:lnTo>
                    <a:lnTo>
                      <a:pt x="1424" y="1074"/>
                    </a:lnTo>
                    <a:lnTo>
                      <a:pt x="1390" y="1138"/>
                    </a:lnTo>
                    <a:lnTo>
                      <a:pt x="1349" y="1198"/>
                    </a:lnTo>
                    <a:lnTo>
                      <a:pt x="1303" y="1253"/>
                    </a:lnTo>
                    <a:lnTo>
                      <a:pt x="1253" y="1303"/>
                    </a:lnTo>
                    <a:lnTo>
                      <a:pt x="1198" y="1350"/>
                    </a:lnTo>
                    <a:lnTo>
                      <a:pt x="1138" y="1390"/>
                    </a:lnTo>
                    <a:lnTo>
                      <a:pt x="1074" y="1424"/>
                    </a:lnTo>
                    <a:lnTo>
                      <a:pt x="1007" y="1453"/>
                    </a:lnTo>
                    <a:lnTo>
                      <a:pt x="936" y="1475"/>
                    </a:lnTo>
                    <a:lnTo>
                      <a:pt x="864" y="1491"/>
                    </a:lnTo>
                    <a:lnTo>
                      <a:pt x="788" y="1498"/>
                    </a:lnTo>
                    <a:lnTo>
                      <a:pt x="749" y="1498"/>
                    </a:lnTo>
                    <a:lnTo>
                      <a:pt x="712" y="1498"/>
                    </a:lnTo>
                    <a:lnTo>
                      <a:pt x="635" y="1491"/>
                    </a:lnTo>
                    <a:lnTo>
                      <a:pt x="562" y="1475"/>
                    </a:lnTo>
                    <a:lnTo>
                      <a:pt x="491" y="1453"/>
                    </a:lnTo>
                    <a:lnTo>
                      <a:pt x="425" y="1424"/>
                    </a:lnTo>
                    <a:lnTo>
                      <a:pt x="362" y="1390"/>
                    </a:lnTo>
                    <a:lnTo>
                      <a:pt x="301" y="1350"/>
                    </a:lnTo>
                    <a:lnTo>
                      <a:pt x="247" y="1303"/>
                    </a:lnTo>
                    <a:lnTo>
                      <a:pt x="195" y="1253"/>
                    </a:lnTo>
                    <a:lnTo>
                      <a:pt x="149" y="1198"/>
                    </a:lnTo>
                    <a:lnTo>
                      <a:pt x="108" y="1138"/>
                    </a:lnTo>
                    <a:lnTo>
                      <a:pt x="74" y="1074"/>
                    </a:lnTo>
                    <a:lnTo>
                      <a:pt x="46" y="1007"/>
                    </a:lnTo>
                    <a:lnTo>
                      <a:pt x="25" y="936"/>
                    </a:lnTo>
                    <a:lnTo>
                      <a:pt x="9" y="864"/>
                    </a:lnTo>
                    <a:lnTo>
                      <a:pt x="2" y="788"/>
                    </a:lnTo>
                    <a:lnTo>
                      <a:pt x="0" y="749"/>
                    </a:lnTo>
                    <a:lnTo>
                      <a:pt x="2" y="712"/>
                    </a:lnTo>
                    <a:lnTo>
                      <a:pt x="9" y="635"/>
                    </a:lnTo>
                    <a:lnTo>
                      <a:pt x="25" y="562"/>
                    </a:lnTo>
                    <a:lnTo>
                      <a:pt x="46" y="491"/>
                    </a:lnTo>
                    <a:lnTo>
                      <a:pt x="74" y="425"/>
                    </a:lnTo>
                    <a:lnTo>
                      <a:pt x="108" y="362"/>
                    </a:lnTo>
                    <a:lnTo>
                      <a:pt x="149" y="301"/>
                    </a:lnTo>
                    <a:lnTo>
                      <a:pt x="195" y="246"/>
                    </a:lnTo>
                    <a:lnTo>
                      <a:pt x="247" y="195"/>
                    </a:lnTo>
                    <a:lnTo>
                      <a:pt x="301" y="148"/>
                    </a:lnTo>
                    <a:lnTo>
                      <a:pt x="362" y="108"/>
                    </a:lnTo>
                    <a:lnTo>
                      <a:pt x="425" y="74"/>
                    </a:lnTo>
                    <a:lnTo>
                      <a:pt x="491" y="46"/>
                    </a:lnTo>
                    <a:lnTo>
                      <a:pt x="562" y="25"/>
                    </a:lnTo>
                    <a:lnTo>
                      <a:pt x="635" y="9"/>
                    </a:lnTo>
                    <a:lnTo>
                      <a:pt x="712" y="2"/>
                    </a:lnTo>
                    <a:lnTo>
                      <a:pt x="749" y="0"/>
                    </a:lnTo>
                    <a:close/>
                  </a:path>
                </a:pathLst>
              </a:custGeom>
              <a:solidFill>
                <a:srgbClr val="43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29"/>
              <p:cNvSpPr>
                <a:spLocks/>
              </p:cNvSpPr>
              <p:nvPr/>
            </p:nvSpPr>
            <p:spPr bwMode="auto">
              <a:xfrm>
                <a:off x="6021388" y="3338513"/>
                <a:ext cx="508000" cy="508000"/>
              </a:xfrm>
              <a:custGeom>
                <a:avLst/>
                <a:gdLst>
                  <a:gd name="T0" fmla="*/ 479 w 960"/>
                  <a:gd name="T1" fmla="*/ 0 h 961"/>
                  <a:gd name="T2" fmla="*/ 529 w 960"/>
                  <a:gd name="T3" fmla="*/ 2 h 961"/>
                  <a:gd name="T4" fmla="*/ 623 w 960"/>
                  <a:gd name="T5" fmla="*/ 21 h 961"/>
                  <a:gd name="T6" fmla="*/ 708 w 960"/>
                  <a:gd name="T7" fmla="*/ 58 h 961"/>
                  <a:gd name="T8" fmla="*/ 786 w 960"/>
                  <a:gd name="T9" fmla="*/ 110 h 961"/>
                  <a:gd name="T10" fmla="*/ 850 w 960"/>
                  <a:gd name="T11" fmla="*/ 175 h 961"/>
                  <a:gd name="T12" fmla="*/ 902 w 960"/>
                  <a:gd name="T13" fmla="*/ 251 h 961"/>
                  <a:gd name="T14" fmla="*/ 938 w 960"/>
                  <a:gd name="T15" fmla="*/ 337 h 961"/>
                  <a:gd name="T16" fmla="*/ 958 w 960"/>
                  <a:gd name="T17" fmla="*/ 431 h 961"/>
                  <a:gd name="T18" fmla="*/ 960 w 960"/>
                  <a:gd name="T19" fmla="*/ 480 h 961"/>
                  <a:gd name="T20" fmla="*/ 958 w 960"/>
                  <a:gd name="T21" fmla="*/ 530 h 961"/>
                  <a:gd name="T22" fmla="*/ 938 w 960"/>
                  <a:gd name="T23" fmla="*/ 624 h 961"/>
                  <a:gd name="T24" fmla="*/ 902 w 960"/>
                  <a:gd name="T25" fmla="*/ 709 h 961"/>
                  <a:gd name="T26" fmla="*/ 850 w 960"/>
                  <a:gd name="T27" fmla="*/ 787 h 961"/>
                  <a:gd name="T28" fmla="*/ 786 w 960"/>
                  <a:gd name="T29" fmla="*/ 852 h 961"/>
                  <a:gd name="T30" fmla="*/ 708 w 960"/>
                  <a:gd name="T31" fmla="*/ 903 h 961"/>
                  <a:gd name="T32" fmla="*/ 623 w 960"/>
                  <a:gd name="T33" fmla="*/ 939 h 961"/>
                  <a:gd name="T34" fmla="*/ 529 w 960"/>
                  <a:gd name="T35" fmla="*/ 960 h 961"/>
                  <a:gd name="T36" fmla="*/ 479 w 960"/>
                  <a:gd name="T37" fmla="*/ 961 h 961"/>
                  <a:gd name="T38" fmla="*/ 430 w 960"/>
                  <a:gd name="T39" fmla="*/ 960 h 961"/>
                  <a:gd name="T40" fmla="*/ 336 w 960"/>
                  <a:gd name="T41" fmla="*/ 939 h 961"/>
                  <a:gd name="T42" fmla="*/ 250 w 960"/>
                  <a:gd name="T43" fmla="*/ 903 h 961"/>
                  <a:gd name="T44" fmla="*/ 174 w 960"/>
                  <a:gd name="T45" fmla="*/ 852 h 961"/>
                  <a:gd name="T46" fmla="*/ 109 w 960"/>
                  <a:gd name="T47" fmla="*/ 787 h 961"/>
                  <a:gd name="T48" fmla="*/ 57 w 960"/>
                  <a:gd name="T49" fmla="*/ 709 h 961"/>
                  <a:gd name="T50" fmla="*/ 20 w 960"/>
                  <a:gd name="T51" fmla="*/ 624 h 961"/>
                  <a:gd name="T52" fmla="*/ 1 w 960"/>
                  <a:gd name="T53" fmla="*/ 530 h 961"/>
                  <a:gd name="T54" fmla="*/ 0 w 960"/>
                  <a:gd name="T55" fmla="*/ 480 h 961"/>
                  <a:gd name="T56" fmla="*/ 1 w 960"/>
                  <a:gd name="T57" fmla="*/ 431 h 961"/>
                  <a:gd name="T58" fmla="*/ 20 w 960"/>
                  <a:gd name="T59" fmla="*/ 337 h 961"/>
                  <a:gd name="T60" fmla="*/ 57 w 960"/>
                  <a:gd name="T61" fmla="*/ 251 h 961"/>
                  <a:gd name="T62" fmla="*/ 109 w 960"/>
                  <a:gd name="T63" fmla="*/ 175 h 961"/>
                  <a:gd name="T64" fmla="*/ 174 w 960"/>
                  <a:gd name="T65" fmla="*/ 110 h 961"/>
                  <a:gd name="T66" fmla="*/ 250 w 960"/>
                  <a:gd name="T67" fmla="*/ 58 h 961"/>
                  <a:gd name="T68" fmla="*/ 336 w 960"/>
                  <a:gd name="T69" fmla="*/ 21 h 961"/>
                  <a:gd name="T70" fmla="*/ 430 w 960"/>
                  <a:gd name="T71" fmla="*/ 2 h 961"/>
                  <a:gd name="T72" fmla="*/ 479 w 960"/>
                  <a:gd name="T73" fmla="*/ 0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60" h="961">
                    <a:moveTo>
                      <a:pt x="479" y="0"/>
                    </a:moveTo>
                    <a:lnTo>
                      <a:pt x="529" y="2"/>
                    </a:lnTo>
                    <a:lnTo>
                      <a:pt x="623" y="21"/>
                    </a:lnTo>
                    <a:lnTo>
                      <a:pt x="708" y="58"/>
                    </a:lnTo>
                    <a:lnTo>
                      <a:pt x="786" y="110"/>
                    </a:lnTo>
                    <a:lnTo>
                      <a:pt x="850" y="175"/>
                    </a:lnTo>
                    <a:lnTo>
                      <a:pt x="902" y="251"/>
                    </a:lnTo>
                    <a:lnTo>
                      <a:pt x="938" y="337"/>
                    </a:lnTo>
                    <a:lnTo>
                      <a:pt x="958" y="431"/>
                    </a:lnTo>
                    <a:lnTo>
                      <a:pt x="960" y="480"/>
                    </a:lnTo>
                    <a:lnTo>
                      <a:pt x="958" y="530"/>
                    </a:lnTo>
                    <a:lnTo>
                      <a:pt x="938" y="624"/>
                    </a:lnTo>
                    <a:lnTo>
                      <a:pt x="902" y="709"/>
                    </a:lnTo>
                    <a:lnTo>
                      <a:pt x="850" y="787"/>
                    </a:lnTo>
                    <a:lnTo>
                      <a:pt x="786" y="852"/>
                    </a:lnTo>
                    <a:lnTo>
                      <a:pt x="708" y="903"/>
                    </a:lnTo>
                    <a:lnTo>
                      <a:pt x="623" y="939"/>
                    </a:lnTo>
                    <a:lnTo>
                      <a:pt x="529" y="960"/>
                    </a:lnTo>
                    <a:lnTo>
                      <a:pt x="479" y="961"/>
                    </a:lnTo>
                    <a:lnTo>
                      <a:pt x="430" y="960"/>
                    </a:lnTo>
                    <a:lnTo>
                      <a:pt x="336" y="939"/>
                    </a:lnTo>
                    <a:lnTo>
                      <a:pt x="250" y="903"/>
                    </a:lnTo>
                    <a:lnTo>
                      <a:pt x="174" y="852"/>
                    </a:lnTo>
                    <a:lnTo>
                      <a:pt x="109" y="787"/>
                    </a:lnTo>
                    <a:lnTo>
                      <a:pt x="57" y="709"/>
                    </a:lnTo>
                    <a:lnTo>
                      <a:pt x="20" y="624"/>
                    </a:lnTo>
                    <a:lnTo>
                      <a:pt x="1" y="530"/>
                    </a:lnTo>
                    <a:lnTo>
                      <a:pt x="0" y="480"/>
                    </a:lnTo>
                    <a:lnTo>
                      <a:pt x="1" y="431"/>
                    </a:lnTo>
                    <a:lnTo>
                      <a:pt x="20" y="337"/>
                    </a:lnTo>
                    <a:lnTo>
                      <a:pt x="57" y="251"/>
                    </a:lnTo>
                    <a:lnTo>
                      <a:pt x="109" y="175"/>
                    </a:lnTo>
                    <a:lnTo>
                      <a:pt x="174" y="110"/>
                    </a:lnTo>
                    <a:lnTo>
                      <a:pt x="250" y="58"/>
                    </a:lnTo>
                    <a:lnTo>
                      <a:pt x="336" y="21"/>
                    </a:lnTo>
                    <a:lnTo>
                      <a:pt x="430" y="2"/>
                    </a:lnTo>
                    <a:lnTo>
                      <a:pt x="47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6" name="양쪽 모서리가 둥근 사각형 95"/>
            <p:cNvSpPr/>
            <p:nvPr/>
          </p:nvSpPr>
          <p:spPr>
            <a:xfrm>
              <a:off x="723782" y="3750752"/>
              <a:ext cx="3069406" cy="302146"/>
            </a:xfrm>
            <a:prstGeom prst="round2Same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i="1" dirty="0">
                  <a:solidFill>
                    <a:prstClr val="white"/>
                  </a:solidFill>
                </a:rPr>
                <a:t>POWER POINT </a:t>
              </a:r>
              <a:r>
                <a:rPr lang="en-US" altLang="ko-KR" sz="1200" b="1" i="1" dirty="0">
                  <a:solidFill>
                    <a:prstClr val="white"/>
                  </a:solidFill>
                </a:rPr>
                <a:t>PRESENTATION</a:t>
              </a:r>
            </a:p>
          </p:txBody>
        </p:sp>
        <p:grpSp>
          <p:nvGrpSpPr>
            <p:cNvPr id="2078" name="그룹 2077"/>
            <p:cNvGrpSpPr/>
            <p:nvPr/>
          </p:nvGrpSpPr>
          <p:grpSpPr>
            <a:xfrm>
              <a:off x="611414" y="4053768"/>
              <a:ext cx="3314776" cy="324699"/>
              <a:chOff x="6833732" y="-519016"/>
              <a:chExt cx="6502401" cy="642015"/>
            </a:xfrm>
          </p:grpSpPr>
          <p:sp>
            <p:nvSpPr>
              <p:cNvPr id="56" name="Freeform 40"/>
              <p:cNvSpPr>
                <a:spLocks/>
              </p:cNvSpPr>
              <p:nvPr/>
            </p:nvSpPr>
            <p:spPr bwMode="auto">
              <a:xfrm>
                <a:off x="9199107" y="-274636"/>
                <a:ext cx="590550" cy="397635"/>
              </a:xfrm>
              <a:custGeom>
                <a:avLst/>
                <a:gdLst>
                  <a:gd name="T0" fmla="*/ 559 w 1118"/>
                  <a:gd name="T1" fmla="*/ 1060 h 1060"/>
                  <a:gd name="T2" fmla="*/ 559 w 1118"/>
                  <a:gd name="T3" fmla="*/ 1060 h 1060"/>
                  <a:gd name="T4" fmla="*/ 501 w 1118"/>
                  <a:gd name="T5" fmla="*/ 1058 h 1060"/>
                  <a:gd name="T6" fmla="*/ 392 w 1118"/>
                  <a:gd name="T7" fmla="*/ 1035 h 1060"/>
                  <a:gd name="T8" fmla="*/ 292 w 1118"/>
                  <a:gd name="T9" fmla="*/ 994 h 1060"/>
                  <a:gd name="T10" fmla="*/ 203 w 1118"/>
                  <a:gd name="T11" fmla="*/ 933 h 1060"/>
                  <a:gd name="T12" fmla="*/ 127 w 1118"/>
                  <a:gd name="T13" fmla="*/ 857 h 1060"/>
                  <a:gd name="T14" fmla="*/ 66 w 1118"/>
                  <a:gd name="T15" fmla="*/ 768 h 1060"/>
                  <a:gd name="T16" fmla="*/ 25 w 1118"/>
                  <a:gd name="T17" fmla="*/ 668 h 1060"/>
                  <a:gd name="T18" fmla="*/ 1 w 1118"/>
                  <a:gd name="T19" fmla="*/ 559 h 1060"/>
                  <a:gd name="T20" fmla="*/ 0 w 1118"/>
                  <a:gd name="T21" fmla="*/ 501 h 1060"/>
                  <a:gd name="T22" fmla="*/ 0 w 1118"/>
                  <a:gd name="T23" fmla="*/ 0 h 1060"/>
                  <a:gd name="T24" fmla="*/ 1118 w 1118"/>
                  <a:gd name="T25" fmla="*/ 0 h 1060"/>
                  <a:gd name="T26" fmla="*/ 1118 w 1118"/>
                  <a:gd name="T27" fmla="*/ 501 h 1060"/>
                  <a:gd name="T28" fmla="*/ 1115 w 1118"/>
                  <a:gd name="T29" fmla="*/ 559 h 1060"/>
                  <a:gd name="T30" fmla="*/ 1093 w 1118"/>
                  <a:gd name="T31" fmla="*/ 668 h 1060"/>
                  <a:gd name="T32" fmla="*/ 1050 w 1118"/>
                  <a:gd name="T33" fmla="*/ 768 h 1060"/>
                  <a:gd name="T34" fmla="*/ 991 w 1118"/>
                  <a:gd name="T35" fmla="*/ 857 h 1060"/>
                  <a:gd name="T36" fmla="*/ 915 w 1118"/>
                  <a:gd name="T37" fmla="*/ 933 h 1060"/>
                  <a:gd name="T38" fmla="*/ 825 w 1118"/>
                  <a:gd name="T39" fmla="*/ 994 h 1060"/>
                  <a:gd name="T40" fmla="*/ 724 w 1118"/>
                  <a:gd name="T41" fmla="*/ 1035 h 1060"/>
                  <a:gd name="T42" fmla="*/ 616 w 1118"/>
                  <a:gd name="T43" fmla="*/ 1058 h 1060"/>
                  <a:gd name="T44" fmla="*/ 559 w 1118"/>
                  <a:gd name="T45" fmla="*/ 106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18" h="1060">
                    <a:moveTo>
                      <a:pt x="559" y="1060"/>
                    </a:moveTo>
                    <a:lnTo>
                      <a:pt x="559" y="1060"/>
                    </a:lnTo>
                    <a:lnTo>
                      <a:pt x="501" y="1058"/>
                    </a:lnTo>
                    <a:lnTo>
                      <a:pt x="392" y="1035"/>
                    </a:lnTo>
                    <a:lnTo>
                      <a:pt x="292" y="994"/>
                    </a:lnTo>
                    <a:lnTo>
                      <a:pt x="203" y="933"/>
                    </a:lnTo>
                    <a:lnTo>
                      <a:pt x="127" y="857"/>
                    </a:lnTo>
                    <a:lnTo>
                      <a:pt x="66" y="768"/>
                    </a:lnTo>
                    <a:lnTo>
                      <a:pt x="25" y="668"/>
                    </a:lnTo>
                    <a:lnTo>
                      <a:pt x="1" y="559"/>
                    </a:lnTo>
                    <a:lnTo>
                      <a:pt x="0" y="501"/>
                    </a:lnTo>
                    <a:lnTo>
                      <a:pt x="0" y="0"/>
                    </a:lnTo>
                    <a:lnTo>
                      <a:pt x="1118" y="0"/>
                    </a:lnTo>
                    <a:lnTo>
                      <a:pt x="1118" y="501"/>
                    </a:lnTo>
                    <a:lnTo>
                      <a:pt x="1115" y="559"/>
                    </a:lnTo>
                    <a:lnTo>
                      <a:pt x="1093" y="668"/>
                    </a:lnTo>
                    <a:lnTo>
                      <a:pt x="1050" y="768"/>
                    </a:lnTo>
                    <a:lnTo>
                      <a:pt x="991" y="857"/>
                    </a:lnTo>
                    <a:lnTo>
                      <a:pt x="915" y="933"/>
                    </a:lnTo>
                    <a:lnTo>
                      <a:pt x="825" y="994"/>
                    </a:lnTo>
                    <a:lnTo>
                      <a:pt x="724" y="1035"/>
                    </a:lnTo>
                    <a:lnTo>
                      <a:pt x="616" y="1058"/>
                    </a:lnTo>
                    <a:lnTo>
                      <a:pt x="559" y="1060"/>
                    </a:lnTo>
                    <a:close/>
                  </a:path>
                </a:pathLst>
              </a:custGeom>
              <a:solidFill>
                <a:srgbClr val="D43D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41"/>
              <p:cNvSpPr>
                <a:spLocks/>
              </p:cNvSpPr>
              <p:nvPr/>
            </p:nvSpPr>
            <p:spPr bwMode="auto">
              <a:xfrm>
                <a:off x="10381795" y="-274636"/>
                <a:ext cx="590550" cy="397635"/>
              </a:xfrm>
              <a:custGeom>
                <a:avLst/>
                <a:gdLst>
                  <a:gd name="T0" fmla="*/ 558 w 1116"/>
                  <a:gd name="T1" fmla="*/ 1060 h 1060"/>
                  <a:gd name="T2" fmla="*/ 558 w 1116"/>
                  <a:gd name="T3" fmla="*/ 1060 h 1060"/>
                  <a:gd name="T4" fmla="*/ 501 w 1116"/>
                  <a:gd name="T5" fmla="*/ 1058 h 1060"/>
                  <a:gd name="T6" fmla="*/ 392 w 1116"/>
                  <a:gd name="T7" fmla="*/ 1035 h 1060"/>
                  <a:gd name="T8" fmla="*/ 291 w 1116"/>
                  <a:gd name="T9" fmla="*/ 994 h 1060"/>
                  <a:gd name="T10" fmla="*/ 202 w 1116"/>
                  <a:gd name="T11" fmla="*/ 933 h 1060"/>
                  <a:gd name="T12" fmla="*/ 127 w 1116"/>
                  <a:gd name="T13" fmla="*/ 857 h 1060"/>
                  <a:gd name="T14" fmla="*/ 66 w 1116"/>
                  <a:gd name="T15" fmla="*/ 768 h 1060"/>
                  <a:gd name="T16" fmla="*/ 23 w 1116"/>
                  <a:gd name="T17" fmla="*/ 668 h 1060"/>
                  <a:gd name="T18" fmla="*/ 2 w 1116"/>
                  <a:gd name="T19" fmla="*/ 559 h 1060"/>
                  <a:gd name="T20" fmla="*/ 0 w 1116"/>
                  <a:gd name="T21" fmla="*/ 501 h 1060"/>
                  <a:gd name="T22" fmla="*/ 0 w 1116"/>
                  <a:gd name="T23" fmla="*/ 0 h 1060"/>
                  <a:gd name="T24" fmla="*/ 1116 w 1116"/>
                  <a:gd name="T25" fmla="*/ 0 h 1060"/>
                  <a:gd name="T26" fmla="*/ 1116 w 1116"/>
                  <a:gd name="T27" fmla="*/ 501 h 1060"/>
                  <a:gd name="T28" fmla="*/ 1115 w 1116"/>
                  <a:gd name="T29" fmla="*/ 559 h 1060"/>
                  <a:gd name="T30" fmla="*/ 1092 w 1116"/>
                  <a:gd name="T31" fmla="*/ 668 h 1060"/>
                  <a:gd name="T32" fmla="*/ 1050 w 1116"/>
                  <a:gd name="T33" fmla="*/ 768 h 1060"/>
                  <a:gd name="T34" fmla="*/ 990 w 1116"/>
                  <a:gd name="T35" fmla="*/ 857 h 1060"/>
                  <a:gd name="T36" fmla="*/ 915 w 1116"/>
                  <a:gd name="T37" fmla="*/ 933 h 1060"/>
                  <a:gd name="T38" fmla="*/ 825 w 1116"/>
                  <a:gd name="T39" fmla="*/ 994 h 1060"/>
                  <a:gd name="T40" fmla="*/ 725 w 1116"/>
                  <a:gd name="T41" fmla="*/ 1035 h 1060"/>
                  <a:gd name="T42" fmla="*/ 615 w 1116"/>
                  <a:gd name="T43" fmla="*/ 1058 h 1060"/>
                  <a:gd name="T44" fmla="*/ 558 w 1116"/>
                  <a:gd name="T45" fmla="*/ 106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16" h="1060">
                    <a:moveTo>
                      <a:pt x="558" y="1060"/>
                    </a:moveTo>
                    <a:lnTo>
                      <a:pt x="558" y="1060"/>
                    </a:lnTo>
                    <a:lnTo>
                      <a:pt x="501" y="1058"/>
                    </a:lnTo>
                    <a:lnTo>
                      <a:pt x="392" y="1035"/>
                    </a:lnTo>
                    <a:lnTo>
                      <a:pt x="291" y="994"/>
                    </a:lnTo>
                    <a:lnTo>
                      <a:pt x="202" y="933"/>
                    </a:lnTo>
                    <a:lnTo>
                      <a:pt x="127" y="857"/>
                    </a:lnTo>
                    <a:lnTo>
                      <a:pt x="66" y="768"/>
                    </a:lnTo>
                    <a:lnTo>
                      <a:pt x="23" y="668"/>
                    </a:lnTo>
                    <a:lnTo>
                      <a:pt x="2" y="559"/>
                    </a:lnTo>
                    <a:lnTo>
                      <a:pt x="0" y="501"/>
                    </a:lnTo>
                    <a:lnTo>
                      <a:pt x="0" y="0"/>
                    </a:lnTo>
                    <a:lnTo>
                      <a:pt x="1116" y="0"/>
                    </a:lnTo>
                    <a:lnTo>
                      <a:pt x="1116" y="501"/>
                    </a:lnTo>
                    <a:lnTo>
                      <a:pt x="1115" y="559"/>
                    </a:lnTo>
                    <a:lnTo>
                      <a:pt x="1092" y="668"/>
                    </a:lnTo>
                    <a:lnTo>
                      <a:pt x="1050" y="768"/>
                    </a:lnTo>
                    <a:lnTo>
                      <a:pt x="990" y="857"/>
                    </a:lnTo>
                    <a:lnTo>
                      <a:pt x="915" y="933"/>
                    </a:lnTo>
                    <a:lnTo>
                      <a:pt x="825" y="994"/>
                    </a:lnTo>
                    <a:lnTo>
                      <a:pt x="725" y="1035"/>
                    </a:lnTo>
                    <a:lnTo>
                      <a:pt x="615" y="1058"/>
                    </a:lnTo>
                    <a:lnTo>
                      <a:pt x="558" y="1060"/>
                    </a:lnTo>
                    <a:close/>
                  </a:path>
                </a:pathLst>
              </a:custGeom>
              <a:solidFill>
                <a:srgbClr val="D43D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42"/>
              <p:cNvSpPr>
                <a:spLocks/>
              </p:cNvSpPr>
              <p:nvPr/>
            </p:nvSpPr>
            <p:spPr bwMode="auto">
              <a:xfrm>
                <a:off x="8016420" y="-274636"/>
                <a:ext cx="590550" cy="397635"/>
              </a:xfrm>
              <a:custGeom>
                <a:avLst/>
                <a:gdLst>
                  <a:gd name="T0" fmla="*/ 558 w 1116"/>
                  <a:gd name="T1" fmla="*/ 1060 h 1060"/>
                  <a:gd name="T2" fmla="*/ 558 w 1116"/>
                  <a:gd name="T3" fmla="*/ 1060 h 1060"/>
                  <a:gd name="T4" fmla="*/ 501 w 1116"/>
                  <a:gd name="T5" fmla="*/ 1058 h 1060"/>
                  <a:gd name="T6" fmla="*/ 392 w 1116"/>
                  <a:gd name="T7" fmla="*/ 1035 h 1060"/>
                  <a:gd name="T8" fmla="*/ 291 w 1116"/>
                  <a:gd name="T9" fmla="*/ 994 h 1060"/>
                  <a:gd name="T10" fmla="*/ 202 w 1116"/>
                  <a:gd name="T11" fmla="*/ 933 h 1060"/>
                  <a:gd name="T12" fmla="*/ 127 w 1116"/>
                  <a:gd name="T13" fmla="*/ 857 h 1060"/>
                  <a:gd name="T14" fmla="*/ 66 w 1116"/>
                  <a:gd name="T15" fmla="*/ 768 h 1060"/>
                  <a:gd name="T16" fmla="*/ 23 w 1116"/>
                  <a:gd name="T17" fmla="*/ 668 h 1060"/>
                  <a:gd name="T18" fmla="*/ 2 w 1116"/>
                  <a:gd name="T19" fmla="*/ 559 h 1060"/>
                  <a:gd name="T20" fmla="*/ 0 w 1116"/>
                  <a:gd name="T21" fmla="*/ 501 h 1060"/>
                  <a:gd name="T22" fmla="*/ 0 w 1116"/>
                  <a:gd name="T23" fmla="*/ 0 h 1060"/>
                  <a:gd name="T24" fmla="*/ 1116 w 1116"/>
                  <a:gd name="T25" fmla="*/ 0 h 1060"/>
                  <a:gd name="T26" fmla="*/ 1116 w 1116"/>
                  <a:gd name="T27" fmla="*/ 501 h 1060"/>
                  <a:gd name="T28" fmla="*/ 1115 w 1116"/>
                  <a:gd name="T29" fmla="*/ 559 h 1060"/>
                  <a:gd name="T30" fmla="*/ 1092 w 1116"/>
                  <a:gd name="T31" fmla="*/ 668 h 1060"/>
                  <a:gd name="T32" fmla="*/ 1050 w 1116"/>
                  <a:gd name="T33" fmla="*/ 768 h 1060"/>
                  <a:gd name="T34" fmla="*/ 990 w 1116"/>
                  <a:gd name="T35" fmla="*/ 857 h 1060"/>
                  <a:gd name="T36" fmla="*/ 915 w 1116"/>
                  <a:gd name="T37" fmla="*/ 933 h 1060"/>
                  <a:gd name="T38" fmla="*/ 825 w 1116"/>
                  <a:gd name="T39" fmla="*/ 994 h 1060"/>
                  <a:gd name="T40" fmla="*/ 725 w 1116"/>
                  <a:gd name="T41" fmla="*/ 1035 h 1060"/>
                  <a:gd name="T42" fmla="*/ 615 w 1116"/>
                  <a:gd name="T43" fmla="*/ 1058 h 1060"/>
                  <a:gd name="T44" fmla="*/ 558 w 1116"/>
                  <a:gd name="T45" fmla="*/ 106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16" h="1060">
                    <a:moveTo>
                      <a:pt x="558" y="1060"/>
                    </a:moveTo>
                    <a:lnTo>
                      <a:pt x="558" y="1060"/>
                    </a:lnTo>
                    <a:lnTo>
                      <a:pt x="501" y="1058"/>
                    </a:lnTo>
                    <a:lnTo>
                      <a:pt x="392" y="1035"/>
                    </a:lnTo>
                    <a:lnTo>
                      <a:pt x="291" y="994"/>
                    </a:lnTo>
                    <a:lnTo>
                      <a:pt x="202" y="933"/>
                    </a:lnTo>
                    <a:lnTo>
                      <a:pt x="127" y="857"/>
                    </a:lnTo>
                    <a:lnTo>
                      <a:pt x="66" y="768"/>
                    </a:lnTo>
                    <a:lnTo>
                      <a:pt x="23" y="668"/>
                    </a:lnTo>
                    <a:lnTo>
                      <a:pt x="2" y="559"/>
                    </a:lnTo>
                    <a:lnTo>
                      <a:pt x="0" y="501"/>
                    </a:lnTo>
                    <a:lnTo>
                      <a:pt x="0" y="0"/>
                    </a:lnTo>
                    <a:lnTo>
                      <a:pt x="1116" y="0"/>
                    </a:lnTo>
                    <a:lnTo>
                      <a:pt x="1116" y="501"/>
                    </a:lnTo>
                    <a:lnTo>
                      <a:pt x="1115" y="559"/>
                    </a:lnTo>
                    <a:lnTo>
                      <a:pt x="1092" y="668"/>
                    </a:lnTo>
                    <a:lnTo>
                      <a:pt x="1050" y="768"/>
                    </a:lnTo>
                    <a:lnTo>
                      <a:pt x="990" y="857"/>
                    </a:lnTo>
                    <a:lnTo>
                      <a:pt x="915" y="933"/>
                    </a:lnTo>
                    <a:lnTo>
                      <a:pt x="825" y="994"/>
                    </a:lnTo>
                    <a:lnTo>
                      <a:pt x="725" y="1035"/>
                    </a:lnTo>
                    <a:lnTo>
                      <a:pt x="615" y="1058"/>
                    </a:lnTo>
                    <a:lnTo>
                      <a:pt x="558" y="1060"/>
                    </a:lnTo>
                    <a:close/>
                  </a:path>
                </a:pathLst>
              </a:custGeom>
              <a:solidFill>
                <a:srgbClr val="D43D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43"/>
              <p:cNvSpPr>
                <a:spLocks/>
              </p:cNvSpPr>
              <p:nvPr/>
            </p:nvSpPr>
            <p:spPr bwMode="auto">
              <a:xfrm>
                <a:off x="6833732" y="-274636"/>
                <a:ext cx="592138" cy="397635"/>
              </a:xfrm>
              <a:custGeom>
                <a:avLst/>
                <a:gdLst>
                  <a:gd name="T0" fmla="*/ 559 w 1118"/>
                  <a:gd name="T1" fmla="*/ 1060 h 1060"/>
                  <a:gd name="T2" fmla="*/ 559 w 1118"/>
                  <a:gd name="T3" fmla="*/ 1060 h 1060"/>
                  <a:gd name="T4" fmla="*/ 501 w 1118"/>
                  <a:gd name="T5" fmla="*/ 1058 h 1060"/>
                  <a:gd name="T6" fmla="*/ 392 w 1118"/>
                  <a:gd name="T7" fmla="*/ 1035 h 1060"/>
                  <a:gd name="T8" fmla="*/ 292 w 1118"/>
                  <a:gd name="T9" fmla="*/ 994 h 1060"/>
                  <a:gd name="T10" fmla="*/ 203 w 1118"/>
                  <a:gd name="T11" fmla="*/ 933 h 1060"/>
                  <a:gd name="T12" fmla="*/ 127 w 1118"/>
                  <a:gd name="T13" fmla="*/ 857 h 1060"/>
                  <a:gd name="T14" fmla="*/ 66 w 1118"/>
                  <a:gd name="T15" fmla="*/ 768 h 1060"/>
                  <a:gd name="T16" fmla="*/ 24 w 1118"/>
                  <a:gd name="T17" fmla="*/ 668 h 1060"/>
                  <a:gd name="T18" fmla="*/ 1 w 1118"/>
                  <a:gd name="T19" fmla="*/ 559 h 1060"/>
                  <a:gd name="T20" fmla="*/ 0 w 1118"/>
                  <a:gd name="T21" fmla="*/ 501 h 1060"/>
                  <a:gd name="T22" fmla="*/ 0 w 1118"/>
                  <a:gd name="T23" fmla="*/ 0 h 1060"/>
                  <a:gd name="T24" fmla="*/ 1118 w 1118"/>
                  <a:gd name="T25" fmla="*/ 0 h 1060"/>
                  <a:gd name="T26" fmla="*/ 1118 w 1118"/>
                  <a:gd name="T27" fmla="*/ 501 h 1060"/>
                  <a:gd name="T28" fmla="*/ 1115 w 1118"/>
                  <a:gd name="T29" fmla="*/ 559 h 1060"/>
                  <a:gd name="T30" fmla="*/ 1093 w 1118"/>
                  <a:gd name="T31" fmla="*/ 668 h 1060"/>
                  <a:gd name="T32" fmla="*/ 1050 w 1118"/>
                  <a:gd name="T33" fmla="*/ 768 h 1060"/>
                  <a:gd name="T34" fmla="*/ 991 w 1118"/>
                  <a:gd name="T35" fmla="*/ 857 h 1060"/>
                  <a:gd name="T36" fmla="*/ 915 w 1118"/>
                  <a:gd name="T37" fmla="*/ 933 h 1060"/>
                  <a:gd name="T38" fmla="*/ 825 w 1118"/>
                  <a:gd name="T39" fmla="*/ 994 h 1060"/>
                  <a:gd name="T40" fmla="*/ 724 w 1118"/>
                  <a:gd name="T41" fmla="*/ 1035 h 1060"/>
                  <a:gd name="T42" fmla="*/ 616 w 1118"/>
                  <a:gd name="T43" fmla="*/ 1058 h 1060"/>
                  <a:gd name="T44" fmla="*/ 559 w 1118"/>
                  <a:gd name="T45" fmla="*/ 106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18" h="1060">
                    <a:moveTo>
                      <a:pt x="559" y="1060"/>
                    </a:moveTo>
                    <a:lnTo>
                      <a:pt x="559" y="1060"/>
                    </a:lnTo>
                    <a:lnTo>
                      <a:pt x="501" y="1058"/>
                    </a:lnTo>
                    <a:lnTo>
                      <a:pt x="392" y="1035"/>
                    </a:lnTo>
                    <a:lnTo>
                      <a:pt x="292" y="994"/>
                    </a:lnTo>
                    <a:lnTo>
                      <a:pt x="203" y="933"/>
                    </a:lnTo>
                    <a:lnTo>
                      <a:pt x="127" y="857"/>
                    </a:lnTo>
                    <a:lnTo>
                      <a:pt x="66" y="768"/>
                    </a:lnTo>
                    <a:lnTo>
                      <a:pt x="24" y="668"/>
                    </a:lnTo>
                    <a:lnTo>
                      <a:pt x="1" y="559"/>
                    </a:lnTo>
                    <a:lnTo>
                      <a:pt x="0" y="501"/>
                    </a:lnTo>
                    <a:lnTo>
                      <a:pt x="0" y="0"/>
                    </a:lnTo>
                    <a:lnTo>
                      <a:pt x="1118" y="0"/>
                    </a:lnTo>
                    <a:lnTo>
                      <a:pt x="1118" y="501"/>
                    </a:lnTo>
                    <a:lnTo>
                      <a:pt x="1115" y="559"/>
                    </a:lnTo>
                    <a:lnTo>
                      <a:pt x="1093" y="668"/>
                    </a:lnTo>
                    <a:lnTo>
                      <a:pt x="1050" y="768"/>
                    </a:lnTo>
                    <a:lnTo>
                      <a:pt x="991" y="857"/>
                    </a:lnTo>
                    <a:lnTo>
                      <a:pt x="915" y="933"/>
                    </a:lnTo>
                    <a:lnTo>
                      <a:pt x="825" y="994"/>
                    </a:lnTo>
                    <a:lnTo>
                      <a:pt x="724" y="1035"/>
                    </a:lnTo>
                    <a:lnTo>
                      <a:pt x="616" y="1058"/>
                    </a:lnTo>
                    <a:lnTo>
                      <a:pt x="559" y="1060"/>
                    </a:lnTo>
                    <a:close/>
                  </a:path>
                </a:pathLst>
              </a:custGeom>
              <a:solidFill>
                <a:srgbClr val="D43D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44"/>
              <p:cNvSpPr>
                <a:spLocks/>
              </p:cNvSpPr>
              <p:nvPr/>
            </p:nvSpPr>
            <p:spPr bwMode="auto">
              <a:xfrm>
                <a:off x="11562895" y="-274636"/>
                <a:ext cx="592138" cy="397635"/>
              </a:xfrm>
              <a:custGeom>
                <a:avLst/>
                <a:gdLst>
                  <a:gd name="T0" fmla="*/ 559 w 1118"/>
                  <a:gd name="T1" fmla="*/ 1060 h 1060"/>
                  <a:gd name="T2" fmla="*/ 559 w 1118"/>
                  <a:gd name="T3" fmla="*/ 1060 h 1060"/>
                  <a:gd name="T4" fmla="*/ 501 w 1118"/>
                  <a:gd name="T5" fmla="*/ 1058 h 1060"/>
                  <a:gd name="T6" fmla="*/ 392 w 1118"/>
                  <a:gd name="T7" fmla="*/ 1035 h 1060"/>
                  <a:gd name="T8" fmla="*/ 292 w 1118"/>
                  <a:gd name="T9" fmla="*/ 994 h 1060"/>
                  <a:gd name="T10" fmla="*/ 203 w 1118"/>
                  <a:gd name="T11" fmla="*/ 933 h 1060"/>
                  <a:gd name="T12" fmla="*/ 127 w 1118"/>
                  <a:gd name="T13" fmla="*/ 857 h 1060"/>
                  <a:gd name="T14" fmla="*/ 66 w 1118"/>
                  <a:gd name="T15" fmla="*/ 768 h 1060"/>
                  <a:gd name="T16" fmla="*/ 25 w 1118"/>
                  <a:gd name="T17" fmla="*/ 668 h 1060"/>
                  <a:gd name="T18" fmla="*/ 1 w 1118"/>
                  <a:gd name="T19" fmla="*/ 559 h 1060"/>
                  <a:gd name="T20" fmla="*/ 0 w 1118"/>
                  <a:gd name="T21" fmla="*/ 501 h 1060"/>
                  <a:gd name="T22" fmla="*/ 0 w 1118"/>
                  <a:gd name="T23" fmla="*/ 0 h 1060"/>
                  <a:gd name="T24" fmla="*/ 1118 w 1118"/>
                  <a:gd name="T25" fmla="*/ 0 h 1060"/>
                  <a:gd name="T26" fmla="*/ 1118 w 1118"/>
                  <a:gd name="T27" fmla="*/ 501 h 1060"/>
                  <a:gd name="T28" fmla="*/ 1115 w 1118"/>
                  <a:gd name="T29" fmla="*/ 559 h 1060"/>
                  <a:gd name="T30" fmla="*/ 1093 w 1118"/>
                  <a:gd name="T31" fmla="*/ 668 h 1060"/>
                  <a:gd name="T32" fmla="*/ 1051 w 1118"/>
                  <a:gd name="T33" fmla="*/ 768 h 1060"/>
                  <a:gd name="T34" fmla="*/ 991 w 1118"/>
                  <a:gd name="T35" fmla="*/ 857 h 1060"/>
                  <a:gd name="T36" fmla="*/ 915 w 1118"/>
                  <a:gd name="T37" fmla="*/ 933 h 1060"/>
                  <a:gd name="T38" fmla="*/ 825 w 1118"/>
                  <a:gd name="T39" fmla="*/ 994 h 1060"/>
                  <a:gd name="T40" fmla="*/ 726 w 1118"/>
                  <a:gd name="T41" fmla="*/ 1035 h 1060"/>
                  <a:gd name="T42" fmla="*/ 616 w 1118"/>
                  <a:gd name="T43" fmla="*/ 1058 h 1060"/>
                  <a:gd name="T44" fmla="*/ 559 w 1118"/>
                  <a:gd name="T45" fmla="*/ 106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18" h="1060">
                    <a:moveTo>
                      <a:pt x="559" y="1060"/>
                    </a:moveTo>
                    <a:lnTo>
                      <a:pt x="559" y="1060"/>
                    </a:lnTo>
                    <a:lnTo>
                      <a:pt x="501" y="1058"/>
                    </a:lnTo>
                    <a:lnTo>
                      <a:pt x="392" y="1035"/>
                    </a:lnTo>
                    <a:lnTo>
                      <a:pt x="292" y="994"/>
                    </a:lnTo>
                    <a:lnTo>
                      <a:pt x="203" y="933"/>
                    </a:lnTo>
                    <a:lnTo>
                      <a:pt x="127" y="857"/>
                    </a:lnTo>
                    <a:lnTo>
                      <a:pt x="66" y="768"/>
                    </a:lnTo>
                    <a:lnTo>
                      <a:pt x="25" y="668"/>
                    </a:lnTo>
                    <a:lnTo>
                      <a:pt x="1" y="559"/>
                    </a:lnTo>
                    <a:lnTo>
                      <a:pt x="0" y="501"/>
                    </a:lnTo>
                    <a:lnTo>
                      <a:pt x="0" y="0"/>
                    </a:lnTo>
                    <a:lnTo>
                      <a:pt x="1118" y="0"/>
                    </a:lnTo>
                    <a:lnTo>
                      <a:pt x="1118" y="501"/>
                    </a:lnTo>
                    <a:lnTo>
                      <a:pt x="1115" y="559"/>
                    </a:lnTo>
                    <a:lnTo>
                      <a:pt x="1093" y="668"/>
                    </a:lnTo>
                    <a:lnTo>
                      <a:pt x="1051" y="768"/>
                    </a:lnTo>
                    <a:lnTo>
                      <a:pt x="991" y="857"/>
                    </a:lnTo>
                    <a:lnTo>
                      <a:pt x="915" y="933"/>
                    </a:lnTo>
                    <a:lnTo>
                      <a:pt x="825" y="994"/>
                    </a:lnTo>
                    <a:lnTo>
                      <a:pt x="726" y="1035"/>
                    </a:lnTo>
                    <a:lnTo>
                      <a:pt x="616" y="1058"/>
                    </a:lnTo>
                    <a:lnTo>
                      <a:pt x="559" y="1060"/>
                    </a:lnTo>
                    <a:close/>
                  </a:path>
                </a:pathLst>
              </a:custGeom>
              <a:solidFill>
                <a:srgbClr val="D43D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45"/>
              <p:cNvSpPr>
                <a:spLocks/>
              </p:cNvSpPr>
              <p:nvPr/>
            </p:nvSpPr>
            <p:spPr bwMode="auto">
              <a:xfrm>
                <a:off x="8606970" y="-274636"/>
                <a:ext cx="592138" cy="397635"/>
              </a:xfrm>
              <a:custGeom>
                <a:avLst/>
                <a:gdLst>
                  <a:gd name="T0" fmla="*/ 559 w 1118"/>
                  <a:gd name="T1" fmla="*/ 1060 h 1060"/>
                  <a:gd name="T2" fmla="*/ 559 w 1118"/>
                  <a:gd name="T3" fmla="*/ 1060 h 1060"/>
                  <a:gd name="T4" fmla="*/ 502 w 1118"/>
                  <a:gd name="T5" fmla="*/ 1058 h 1060"/>
                  <a:gd name="T6" fmla="*/ 394 w 1118"/>
                  <a:gd name="T7" fmla="*/ 1035 h 1060"/>
                  <a:gd name="T8" fmla="*/ 293 w 1118"/>
                  <a:gd name="T9" fmla="*/ 994 h 1060"/>
                  <a:gd name="T10" fmla="*/ 203 w 1118"/>
                  <a:gd name="T11" fmla="*/ 933 h 1060"/>
                  <a:gd name="T12" fmla="*/ 127 w 1118"/>
                  <a:gd name="T13" fmla="*/ 857 h 1060"/>
                  <a:gd name="T14" fmla="*/ 68 w 1118"/>
                  <a:gd name="T15" fmla="*/ 768 h 1060"/>
                  <a:gd name="T16" fmla="*/ 25 w 1118"/>
                  <a:gd name="T17" fmla="*/ 668 h 1060"/>
                  <a:gd name="T18" fmla="*/ 3 w 1118"/>
                  <a:gd name="T19" fmla="*/ 559 h 1060"/>
                  <a:gd name="T20" fmla="*/ 0 w 1118"/>
                  <a:gd name="T21" fmla="*/ 501 h 1060"/>
                  <a:gd name="T22" fmla="*/ 0 w 1118"/>
                  <a:gd name="T23" fmla="*/ 0 h 1060"/>
                  <a:gd name="T24" fmla="*/ 1118 w 1118"/>
                  <a:gd name="T25" fmla="*/ 0 h 1060"/>
                  <a:gd name="T26" fmla="*/ 1118 w 1118"/>
                  <a:gd name="T27" fmla="*/ 501 h 1060"/>
                  <a:gd name="T28" fmla="*/ 1117 w 1118"/>
                  <a:gd name="T29" fmla="*/ 559 h 1060"/>
                  <a:gd name="T30" fmla="*/ 1094 w 1118"/>
                  <a:gd name="T31" fmla="*/ 668 h 1060"/>
                  <a:gd name="T32" fmla="*/ 1052 w 1118"/>
                  <a:gd name="T33" fmla="*/ 768 h 1060"/>
                  <a:gd name="T34" fmla="*/ 991 w 1118"/>
                  <a:gd name="T35" fmla="*/ 857 h 1060"/>
                  <a:gd name="T36" fmla="*/ 915 w 1118"/>
                  <a:gd name="T37" fmla="*/ 933 h 1060"/>
                  <a:gd name="T38" fmla="*/ 826 w 1118"/>
                  <a:gd name="T39" fmla="*/ 994 h 1060"/>
                  <a:gd name="T40" fmla="*/ 726 w 1118"/>
                  <a:gd name="T41" fmla="*/ 1035 h 1060"/>
                  <a:gd name="T42" fmla="*/ 617 w 1118"/>
                  <a:gd name="T43" fmla="*/ 1058 h 1060"/>
                  <a:gd name="T44" fmla="*/ 559 w 1118"/>
                  <a:gd name="T45" fmla="*/ 106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18" h="1060">
                    <a:moveTo>
                      <a:pt x="559" y="1060"/>
                    </a:moveTo>
                    <a:lnTo>
                      <a:pt x="559" y="1060"/>
                    </a:lnTo>
                    <a:lnTo>
                      <a:pt x="502" y="1058"/>
                    </a:lnTo>
                    <a:lnTo>
                      <a:pt x="394" y="1035"/>
                    </a:lnTo>
                    <a:lnTo>
                      <a:pt x="293" y="994"/>
                    </a:lnTo>
                    <a:lnTo>
                      <a:pt x="203" y="933"/>
                    </a:lnTo>
                    <a:lnTo>
                      <a:pt x="127" y="857"/>
                    </a:lnTo>
                    <a:lnTo>
                      <a:pt x="68" y="768"/>
                    </a:lnTo>
                    <a:lnTo>
                      <a:pt x="25" y="668"/>
                    </a:lnTo>
                    <a:lnTo>
                      <a:pt x="3" y="559"/>
                    </a:lnTo>
                    <a:lnTo>
                      <a:pt x="0" y="501"/>
                    </a:lnTo>
                    <a:lnTo>
                      <a:pt x="0" y="0"/>
                    </a:lnTo>
                    <a:lnTo>
                      <a:pt x="1118" y="0"/>
                    </a:lnTo>
                    <a:lnTo>
                      <a:pt x="1118" y="501"/>
                    </a:lnTo>
                    <a:lnTo>
                      <a:pt x="1117" y="559"/>
                    </a:lnTo>
                    <a:lnTo>
                      <a:pt x="1094" y="668"/>
                    </a:lnTo>
                    <a:lnTo>
                      <a:pt x="1052" y="768"/>
                    </a:lnTo>
                    <a:lnTo>
                      <a:pt x="991" y="857"/>
                    </a:lnTo>
                    <a:lnTo>
                      <a:pt x="915" y="933"/>
                    </a:lnTo>
                    <a:lnTo>
                      <a:pt x="826" y="994"/>
                    </a:lnTo>
                    <a:lnTo>
                      <a:pt x="726" y="1035"/>
                    </a:lnTo>
                    <a:lnTo>
                      <a:pt x="617" y="1058"/>
                    </a:lnTo>
                    <a:lnTo>
                      <a:pt x="559" y="1060"/>
                    </a:lnTo>
                    <a:close/>
                  </a:path>
                </a:pathLst>
              </a:custGeom>
              <a:solidFill>
                <a:srgbClr val="CBD0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46"/>
              <p:cNvSpPr>
                <a:spLocks/>
              </p:cNvSpPr>
              <p:nvPr/>
            </p:nvSpPr>
            <p:spPr bwMode="auto">
              <a:xfrm>
                <a:off x="10972345" y="-274636"/>
                <a:ext cx="590550" cy="397635"/>
              </a:xfrm>
              <a:custGeom>
                <a:avLst/>
                <a:gdLst>
                  <a:gd name="T0" fmla="*/ 559 w 1118"/>
                  <a:gd name="T1" fmla="*/ 1060 h 1060"/>
                  <a:gd name="T2" fmla="*/ 559 w 1118"/>
                  <a:gd name="T3" fmla="*/ 1060 h 1060"/>
                  <a:gd name="T4" fmla="*/ 502 w 1118"/>
                  <a:gd name="T5" fmla="*/ 1058 h 1060"/>
                  <a:gd name="T6" fmla="*/ 394 w 1118"/>
                  <a:gd name="T7" fmla="*/ 1035 h 1060"/>
                  <a:gd name="T8" fmla="*/ 293 w 1118"/>
                  <a:gd name="T9" fmla="*/ 994 h 1060"/>
                  <a:gd name="T10" fmla="*/ 203 w 1118"/>
                  <a:gd name="T11" fmla="*/ 933 h 1060"/>
                  <a:gd name="T12" fmla="*/ 127 w 1118"/>
                  <a:gd name="T13" fmla="*/ 857 h 1060"/>
                  <a:gd name="T14" fmla="*/ 68 w 1118"/>
                  <a:gd name="T15" fmla="*/ 768 h 1060"/>
                  <a:gd name="T16" fmla="*/ 25 w 1118"/>
                  <a:gd name="T17" fmla="*/ 668 h 1060"/>
                  <a:gd name="T18" fmla="*/ 3 w 1118"/>
                  <a:gd name="T19" fmla="*/ 559 h 1060"/>
                  <a:gd name="T20" fmla="*/ 0 w 1118"/>
                  <a:gd name="T21" fmla="*/ 501 h 1060"/>
                  <a:gd name="T22" fmla="*/ 0 w 1118"/>
                  <a:gd name="T23" fmla="*/ 0 h 1060"/>
                  <a:gd name="T24" fmla="*/ 1118 w 1118"/>
                  <a:gd name="T25" fmla="*/ 0 h 1060"/>
                  <a:gd name="T26" fmla="*/ 1118 w 1118"/>
                  <a:gd name="T27" fmla="*/ 501 h 1060"/>
                  <a:gd name="T28" fmla="*/ 1117 w 1118"/>
                  <a:gd name="T29" fmla="*/ 559 h 1060"/>
                  <a:gd name="T30" fmla="*/ 1094 w 1118"/>
                  <a:gd name="T31" fmla="*/ 668 h 1060"/>
                  <a:gd name="T32" fmla="*/ 1052 w 1118"/>
                  <a:gd name="T33" fmla="*/ 768 h 1060"/>
                  <a:gd name="T34" fmla="*/ 991 w 1118"/>
                  <a:gd name="T35" fmla="*/ 857 h 1060"/>
                  <a:gd name="T36" fmla="*/ 915 w 1118"/>
                  <a:gd name="T37" fmla="*/ 933 h 1060"/>
                  <a:gd name="T38" fmla="*/ 826 w 1118"/>
                  <a:gd name="T39" fmla="*/ 994 h 1060"/>
                  <a:gd name="T40" fmla="*/ 726 w 1118"/>
                  <a:gd name="T41" fmla="*/ 1035 h 1060"/>
                  <a:gd name="T42" fmla="*/ 617 w 1118"/>
                  <a:gd name="T43" fmla="*/ 1058 h 1060"/>
                  <a:gd name="T44" fmla="*/ 559 w 1118"/>
                  <a:gd name="T45" fmla="*/ 106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18" h="1060">
                    <a:moveTo>
                      <a:pt x="559" y="1060"/>
                    </a:moveTo>
                    <a:lnTo>
                      <a:pt x="559" y="1060"/>
                    </a:lnTo>
                    <a:lnTo>
                      <a:pt x="502" y="1058"/>
                    </a:lnTo>
                    <a:lnTo>
                      <a:pt x="394" y="1035"/>
                    </a:lnTo>
                    <a:lnTo>
                      <a:pt x="293" y="994"/>
                    </a:lnTo>
                    <a:lnTo>
                      <a:pt x="203" y="933"/>
                    </a:lnTo>
                    <a:lnTo>
                      <a:pt x="127" y="857"/>
                    </a:lnTo>
                    <a:lnTo>
                      <a:pt x="68" y="768"/>
                    </a:lnTo>
                    <a:lnTo>
                      <a:pt x="25" y="668"/>
                    </a:lnTo>
                    <a:lnTo>
                      <a:pt x="3" y="559"/>
                    </a:lnTo>
                    <a:lnTo>
                      <a:pt x="0" y="501"/>
                    </a:lnTo>
                    <a:lnTo>
                      <a:pt x="0" y="0"/>
                    </a:lnTo>
                    <a:lnTo>
                      <a:pt x="1118" y="0"/>
                    </a:lnTo>
                    <a:lnTo>
                      <a:pt x="1118" y="501"/>
                    </a:lnTo>
                    <a:lnTo>
                      <a:pt x="1117" y="559"/>
                    </a:lnTo>
                    <a:lnTo>
                      <a:pt x="1094" y="668"/>
                    </a:lnTo>
                    <a:lnTo>
                      <a:pt x="1052" y="768"/>
                    </a:lnTo>
                    <a:lnTo>
                      <a:pt x="991" y="857"/>
                    </a:lnTo>
                    <a:lnTo>
                      <a:pt x="915" y="933"/>
                    </a:lnTo>
                    <a:lnTo>
                      <a:pt x="826" y="994"/>
                    </a:lnTo>
                    <a:lnTo>
                      <a:pt x="726" y="1035"/>
                    </a:lnTo>
                    <a:lnTo>
                      <a:pt x="617" y="1058"/>
                    </a:lnTo>
                    <a:lnTo>
                      <a:pt x="559" y="1060"/>
                    </a:lnTo>
                    <a:close/>
                  </a:path>
                </a:pathLst>
              </a:custGeom>
              <a:solidFill>
                <a:srgbClr val="CBD0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47"/>
              <p:cNvSpPr>
                <a:spLocks/>
              </p:cNvSpPr>
              <p:nvPr/>
            </p:nvSpPr>
            <p:spPr bwMode="auto">
              <a:xfrm>
                <a:off x="12745582" y="-274636"/>
                <a:ext cx="590550" cy="397635"/>
              </a:xfrm>
              <a:custGeom>
                <a:avLst/>
                <a:gdLst>
                  <a:gd name="T0" fmla="*/ 558 w 1116"/>
                  <a:gd name="T1" fmla="*/ 1060 h 1060"/>
                  <a:gd name="T2" fmla="*/ 558 w 1116"/>
                  <a:gd name="T3" fmla="*/ 1060 h 1060"/>
                  <a:gd name="T4" fmla="*/ 501 w 1116"/>
                  <a:gd name="T5" fmla="*/ 1058 h 1060"/>
                  <a:gd name="T6" fmla="*/ 392 w 1116"/>
                  <a:gd name="T7" fmla="*/ 1035 h 1060"/>
                  <a:gd name="T8" fmla="*/ 291 w 1116"/>
                  <a:gd name="T9" fmla="*/ 994 h 1060"/>
                  <a:gd name="T10" fmla="*/ 202 w 1116"/>
                  <a:gd name="T11" fmla="*/ 933 h 1060"/>
                  <a:gd name="T12" fmla="*/ 127 w 1116"/>
                  <a:gd name="T13" fmla="*/ 857 h 1060"/>
                  <a:gd name="T14" fmla="*/ 67 w 1116"/>
                  <a:gd name="T15" fmla="*/ 768 h 1060"/>
                  <a:gd name="T16" fmla="*/ 23 w 1116"/>
                  <a:gd name="T17" fmla="*/ 668 h 1060"/>
                  <a:gd name="T18" fmla="*/ 2 w 1116"/>
                  <a:gd name="T19" fmla="*/ 559 h 1060"/>
                  <a:gd name="T20" fmla="*/ 0 w 1116"/>
                  <a:gd name="T21" fmla="*/ 501 h 1060"/>
                  <a:gd name="T22" fmla="*/ 0 w 1116"/>
                  <a:gd name="T23" fmla="*/ 0 h 1060"/>
                  <a:gd name="T24" fmla="*/ 1116 w 1116"/>
                  <a:gd name="T25" fmla="*/ 0 h 1060"/>
                  <a:gd name="T26" fmla="*/ 1116 w 1116"/>
                  <a:gd name="T27" fmla="*/ 501 h 1060"/>
                  <a:gd name="T28" fmla="*/ 1115 w 1116"/>
                  <a:gd name="T29" fmla="*/ 559 h 1060"/>
                  <a:gd name="T30" fmla="*/ 1092 w 1116"/>
                  <a:gd name="T31" fmla="*/ 668 h 1060"/>
                  <a:gd name="T32" fmla="*/ 1050 w 1116"/>
                  <a:gd name="T33" fmla="*/ 768 h 1060"/>
                  <a:gd name="T34" fmla="*/ 990 w 1116"/>
                  <a:gd name="T35" fmla="*/ 857 h 1060"/>
                  <a:gd name="T36" fmla="*/ 915 w 1116"/>
                  <a:gd name="T37" fmla="*/ 933 h 1060"/>
                  <a:gd name="T38" fmla="*/ 826 w 1116"/>
                  <a:gd name="T39" fmla="*/ 994 h 1060"/>
                  <a:gd name="T40" fmla="*/ 725 w 1116"/>
                  <a:gd name="T41" fmla="*/ 1035 h 1060"/>
                  <a:gd name="T42" fmla="*/ 615 w 1116"/>
                  <a:gd name="T43" fmla="*/ 1058 h 1060"/>
                  <a:gd name="T44" fmla="*/ 558 w 1116"/>
                  <a:gd name="T45" fmla="*/ 106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16" h="1060">
                    <a:moveTo>
                      <a:pt x="558" y="1060"/>
                    </a:moveTo>
                    <a:lnTo>
                      <a:pt x="558" y="1060"/>
                    </a:lnTo>
                    <a:lnTo>
                      <a:pt x="501" y="1058"/>
                    </a:lnTo>
                    <a:lnTo>
                      <a:pt x="392" y="1035"/>
                    </a:lnTo>
                    <a:lnTo>
                      <a:pt x="291" y="994"/>
                    </a:lnTo>
                    <a:lnTo>
                      <a:pt x="202" y="933"/>
                    </a:lnTo>
                    <a:lnTo>
                      <a:pt x="127" y="857"/>
                    </a:lnTo>
                    <a:lnTo>
                      <a:pt x="67" y="768"/>
                    </a:lnTo>
                    <a:lnTo>
                      <a:pt x="23" y="668"/>
                    </a:lnTo>
                    <a:lnTo>
                      <a:pt x="2" y="559"/>
                    </a:lnTo>
                    <a:lnTo>
                      <a:pt x="0" y="501"/>
                    </a:lnTo>
                    <a:lnTo>
                      <a:pt x="0" y="0"/>
                    </a:lnTo>
                    <a:lnTo>
                      <a:pt x="1116" y="0"/>
                    </a:lnTo>
                    <a:lnTo>
                      <a:pt x="1116" y="501"/>
                    </a:lnTo>
                    <a:lnTo>
                      <a:pt x="1115" y="559"/>
                    </a:lnTo>
                    <a:lnTo>
                      <a:pt x="1092" y="668"/>
                    </a:lnTo>
                    <a:lnTo>
                      <a:pt x="1050" y="768"/>
                    </a:lnTo>
                    <a:lnTo>
                      <a:pt x="990" y="857"/>
                    </a:lnTo>
                    <a:lnTo>
                      <a:pt x="915" y="933"/>
                    </a:lnTo>
                    <a:lnTo>
                      <a:pt x="826" y="994"/>
                    </a:lnTo>
                    <a:lnTo>
                      <a:pt x="725" y="1035"/>
                    </a:lnTo>
                    <a:lnTo>
                      <a:pt x="615" y="1058"/>
                    </a:lnTo>
                    <a:lnTo>
                      <a:pt x="558" y="1060"/>
                    </a:lnTo>
                    <a:close/>
                  </a:path>
                </a:pathLst>
              </a:custGeom>
              <a:solidFill>
                <a:srgbClr val="D43D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48" name="Freeform 48"/>
              <p:cNvSpPr>
                <a:spLocks/>
              </p:cNvSpPr>
              <p:nvPr/>
            </p:nvSpPr>
            <p:spPr bwMode="auto">
              <a:xfrm>
                <a:off x="12155032" y="-274636"/>
                <a:ext cx="590550" cy="397635"/>
              </a:xfrm>
              <a:custGeom>
                <a:avLst/>
                <a:gdLst>
                  <a:gd name="T0" fmla="*/ 558 w 1117"/>
                  <a:gd name="T1" fmla="*/ 1060 h 1060"/>
                  <a:gd name="T2" fmla="*/ 558 w 1117"/>
                  <a:gd name="T3" fmla="*/ 1060 h 1060"/>
                  <a:gd name="T4" fmla="*/ 501 w 1117"/>
                  <a:gd name="T5" fmla="*/ 1058 h 1060"/>
                  <a:gd name="T6" fmla="*/ 391 w 1117"/>
                  <a:gd name="T7" fmla="*/ 1035 h 1060"/>
                  <a:gd name="T8" fmla="*/ 291 w 1117"/>
                  <a:gd name="T9" fmla="*/ 994 h 1060"/>
                  <a:gd name="T10" fmla="*/ 203 w 1117"/>
                  <a:gd name="T11" fmla="*/ 933 h 1060"/>
                  <a:gd name="T12" fmla="*/ 126 w 1117"/>
                  <a:gd name="T13" fmla="*/ 857 h 1060"/>
                  <a:gd name="T14" fmla="*/ 66 w 1117"/>
                  <a:gd name="T15" fmla="*/ 768 h 1060"/>
                  <a:gd name="T16" fmla="*/ 24 w 1117"/>
                  <a:gd name="T17" fmla="*/ 668 h 1060"/>
                  <a:gd name="T18" fmla="*/ 1 w 1117"/>
                  <a:gd name="T19" fmla="*/ 559 h 1060"/>
                  <a:gd name="T20" fmla="*/ 0 w 1117"/>
                  <a:gd name="T21" fmla="*/ 501 h 1060"/>
                  <a:gd name="T22" fmla="*/ 0 w 1117"/>
                  <a:gd name="T23" fmla="*/ 0 h 1060"/>
                  <a:gd name="T24" fmla="*/ 1117 w 1117"/>
                  <a:gd name="T25" fmla="*/ 0 h 1060"/>
                  <a:gd name="T26" fmla="*/ 1117 w 1117"/>
                  <a:gd name="T27" fmla="*/ 501 h 1060"/>
                  <a:gd name="T28" fmla="*/ 1114 w 1117"/>
                  <a:gd name="T29" fmla="*/ 559 h 1060"/>
                  <a:gd name="T30" fmla="*/ 1093 w 1117"/>
                  <a:gd name="T31" fmla="*/ 668 h 1060"/>
                  <a:gd name="T32" fmla="*/ 1050 w 1117"/>
                  <a:gd name="T33" fmla="*/ 768 h 1060"/>
                  <a:gd name="T34" fmla="*/ 989 w 1117"/>
                  <a:gd name="T35" fmla="*/ 857 h 1060"/>
                  <a:gd name="T36" fmla="*/ 914 w 1117"/>
                  <a:gd name="T37" fmla="*/ 933 h 1060"/>
                  <a:gd name="T38" fmla="*/ 825 w 1117"/>
                  <a:gd name="T39" fmla="*/ 994 h 1060"/>
                  <a:gd name="T40" fmla="*/ 724 w 1117"/>
                  <a:gd name="T41" fmla="*/ 1035 h 1060"/>
                  <a:gd name="T42" fmla="*/ 616 w 1117"/>
                  <a:gd name="T43" fmla="*/ 1058 h 1060"/>
                  <a:gd name="T44" fmla="*/ 558 w 1117"/>
                  <a:gd name="T45" fmla="*/ 106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17" h="1060">
                    <a:moveTo>
                      <a:pt x="558" y="1060"/>
                    </a:moveTo>
                    <a:lnTo>
                      <a:pt x="558" y="1060"/>
                    </a:lnTo>
                    <a:lnTo>
                      <a:pt x="501" y="1058"/>
                    </a:lnTo>
                    <a:lnTo>
                      <a:pt x="391" y="1035"/>
                    </a:lnTo>
                    <a:lnTo>
                      <a:pt x="291" y="994"/>
                    </a:lnTo>
                    <a:lnTo>
                      <a:pt x="203" y="933"/>
                    </a:lnTo>
                    <a:lnTo>
                      <a:pt x="126" y="857"/>
                    </a:lnTo>
                    <a:lnTo>
                      <a:pt x="66" y="768"/>
                    </a:lnTo>
                    <a:lnTo>
                      <a:pt x="24" y="668"/>
                    </a:lnTo>
                    <a:lnTo>
                      <a:pt x="1" y="559"/>
                    </a:lnTo>
                    <a:lnTo>
                      <a:pt x="0" y="501"/>
                    </a:lnTo>
                    <a:lnTo>
                      <a:pt x="0" y="0"/>
                    </a:lnTo>
                    <a:lnTo>
                      <a:pt x="1117" y="0"/>
                    </a:lnTo>
                    <a:lnTo>
                      <a:pt x="1117" y="501"/>
                    </a:lnTo>
                    <a:lnTo>
                      <a:pt x="1114" y="559"/>
                    </a:lnTo>
                    <a:lnTo>
                      <a:pt x="1093" y="668"/>
                    </a:lnTo>
                    <a:lnTo>
                      <a:pt x="1050" y="768"/>
                    </a:lnTo>
                    <a:lnTo>
                      <a:pt x="989" y="857"/>
                    </a:lnTo>
                    <a:lnTo>
                      <a:pt x="914" y="933"/>
                    </a:lnTo>
                    <a:lnTo>
                      <a:pt x="825" y="994"/>
                    </a:lnTo>
                    <a:lnTo>
                      <a:pt x="724" y="1035"/>
                    </a:lnTo>
                    <a:lnTo>
                      <a:pt x="616" y="1058"/>
                    </a:lnTo>
                    <a:lnTo>
                      <a:pt x="558" y="1060"/>
                    </a:lnTo>
                    <a:close/>
                  </a:path>
                </a:pathLst>
              </a:custGeom>
              <a:solidFill>
                <a:srgbClr val="CBD0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49" name="Freeform 49"/>
              <p:cNvSpPr>
                <a:spLocks/>
              </p:cNvSpPr>
              <p:nvPr/>
            </p:nvSpPr>
            <p:spPr bwMode="auto">
              <a:xfrm>
                <a:off x="7425870" y="-274636"/>
                <a:ext cx="590550" cy="397635"/>
              </a:xfrm>
              <a:custGeom>
                <a:avLst/>
                <a:gdLst>
                  <a:gd name="T0" fmla="*/ 558 w 1117"/>
                  <a:gd name="T1" fmla="*/ 1060 h 1060"/>
                  <a:gd name="T2" fmla="*/ 558 w 1117"/>
                  <a:gd name="T3" fmla="*/ 1060 h 1060"/>
                  <a:gd name="T4" fmla="*/ 501 w 1117"/>
                  <a:gd name="T5" fmla="*/ 1058 h 1060"/>
                  <a:gd name="T6" fmla="*/ 391 w 1117"/>
                  <a:gd name="T7" fmla="*/ 1035 h 1060"/>
                  <a:gd name="T8" fmla="*/ 291 w 1117"/>
                  <a:gd name="T9" fmla="*/ 994 h 1060"/>
                  <a:gd name="T10" fmla="*/ 203 w 1117"/>
                  <a:gd name="T11" fmla="*/ 933 h 1060"/>
                  <a:gd name="T12" fmla="*/ 126 w 1117"/>
                  <a:gd name="T13" fmla="*/ 857 h 1060"/>
                  <a:gd name="T14" fmla="*/ 66 w 1117"/>
                  <a:gd name="T15" fmla="*/ 768 h 1060"/>
                  <a:gd name="T16" fmla="*/ 24 w 1117"/>
                  <a:gd name="T17" fmla="*/ 668 h 1060"/>
                  <a:gd name="T18" fmla="*/ 1 w 1117"/>
                  <a:gd name="T19" fmla="*/ 559 h 1060"/>
                  <a:gd name="T20" fmla="*/ 0 w 1117"/>
                  <a:gd name="T21" fmla="*/ 501 h 1060"/>
                  <a:gd name="T22" fmla="*/ 0 w 1117"/>
                  <a:gd name="T23" fmla="*/ 0 h 1060"/>
                  <a:gd name="T24" fmla="*/ 1117 w 1117"/>
                  <a:gd name="T25" fmla="*/ 0 h 1060"/>
                  <a:gd name="T26" fmla="*/ 1117 w 1117"/>
                  <a:gd name="T27" fmla="*/ 501 h 1060"/>
                  <a:gd name="T28" fmla="*/ 1114 w 1117"/>
                  <a:gd name="T29" fmla="*/ 559 h 1060"/>
                  <a:gd name="T30" fmla="*/ 1093 w 1117"/>
                  <a:gd name="T31" fmla="*/ 668 h 1060"/>
                  <a:gd name="T32" fmla="*/ 1050 w 1117"/>
                  <a:gd name="T33" fmla="*/ 768 h 1060"/>
                  <a:gd name="T34" fmla="*/ 989 w 1117"/>
                  <a:gd name="T35" fmla="*/ 857 h 1060"/>
                  <a:gd name="T36" fmla="*/ 914 w 1117"/>
                  <a:gd name="T37" fmla="*/ 933 h 1060"/>
                  <a:gd name="T38" fmla="*/ 825 w 1117"/>
                  <a:gd name="T39" fmla="*/ 994 h 1060"/>
                  <a:gd name="T40" fmla="*/ 724 w 1117"/>
                  <a:gd name="T41" fmla="*/ 1035 h 1060"/>
                  <a:gd name="T42" fmla="*/ 615 w 1117"/>
                  <a:gd name="T43" fmla="*/ 1058 h 1060"/>
                  <a:gd name="T44" fmla="*/ 558 w 1117"/>
                  <a:gd name="T45" fmla="*/ 106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17" h="1060">
                    <a:moveTo>
                      <a:pt x="558" y="1060"/>
                    </a:moveTo>
                    <a:lnTo>
                      <a:pt x="558" y="1060"/>
                    </a:lnTo>
                    <a:lnTo>
                      <a:pt x="501" y="1058"/>
                    </a:lnTo>
                    <a:lnTo>
                      <a:pt x="391" y="1035"/>
                    </a:lnTo>
                    <a:lnTo>
                      <a:pt x="291" y="994"/>
                    </a:lnTo>
                    <a:lnTo>
                      <a:pt x="203" y="933"/>
                    </a:lnTo>
                    <a:lnTo>
                      <a:pt x="126" y="857"/>
                    </a:lnTo>
                    <a:lnTo>
                      <a:pt x="66" y="768"/>
                    </a:lnTo>
                    <a:lnTo>
                      <a:pt x="24" y="668"/>
                    </a:lnTo>
                    <a:lnTo>
                      <a:pt x="1" y="559"/>
                    </a:lnTo>
                    <a:lnTo>
                      <a:pt x="0" y="501"/>
                    </a:lnTo>
                    <a:lnTo>
                      <a:pt x="0" y="0"/>
                    </a:lnTo>
                    <a:lnTo>
                      <a:pt x="1117" y="0"/>
                    </a:lnTo>
                    <a:lnTo>
                      <a:pt x="1117" y="501"/>
                    </a:lnTo>
                    <a:lnTo>
                      <a:pt x="1114" y="559"/>
                    </a:lnTo>
                    <a:lnTo>
                      <a:pt x="1093" y="668"/>
                    </a:lnTo>
                    <a:lnTo>
                      <a:pt x="1050" y="768"/>
                    </a:lnTo>
                    <a:lnTo>
                      <a:pt x="989" y="857"/>
                    </a:lnTo>
                    <a:lnTo>
                      <a:pt x="914" y="933"/>
                    </a:lnTo>
                    <a:lnTo>
                      <a:pt x="825" y="994"/>
                    </a:lnTo>
                    <a:lnTo>
                      <a:pt x="724" y="1035"/>
                    </a:lnTo>
                    <a:lnTo>
                      <a:pt x="615" y="1058"/>
                    </a:lnTo>
                    <a:lnTo>
                      <a:pt x="558" y="1060"/>
                    </a:lnTo>
                    <a:close/>
                  </a:path>
                </a:pathLst>
              </a:custGeom>
              <a:solidFill>
                <a:srgbClr val="CBD0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50" name="Freeform 50"/>
              <p:cNvSpPr>
                <a:spLocks/>
              </p:cNvSpPr>
              <p:nvPr/>
            </p:nvSpPr>
            <p:spPr bwMode="auto">
              <a:xfrm>
                <a:off x="9789657" y="-274636"/>
                <a:ext cx="592138" cy="397635"/>
              </a:xfrm>
              <a:custGeom>
                <a:avLst/>
                <a:gdLst>
                  <a:gd name="T0" fmla="*/ 558 w 1117"/>
                  <a:gd name="T1" fmla="*/ 1060 h 1060"/>
                  <a:gd name="T2" fmla="*/ 558 w 1117"/>
                  <a:gd name="T3" fmla="*/ 1060 h 1060"/>
                  <a:gd name="T4" fmla="*/ 501 w 1117"/>
                  <a:gd name="T5" fmla="*/ 1058 h 1060"/>
                  <a:gd name="T6" fmla="*/ 391 w 1117"/>
                  <a:gd name="T7" fmla="*/ 1035 h 1060"/>
                  <a:gd name="T8" fmla="*/ 291 w 1117"/>
                  <a:gd name="T9" fmla="*/ 994 h 1060"/>
                  <a:gd name="T10" fmla="*/ 203 w 1117"/>
                  <a:gd name="T11" fmla="*/ 933 h 1060"/>
                  <a:gd name="T12" fmla="*/ 126 w 1117"/>
                  <a:gd name="T13" fmla="*/ 857 h 1060"/>
                  <a:gd name="T14" fmla="*/ 66 w 1117"/>
                  <a:gd name="T15" fmla="*/ 768 h 1060"/>
                  <a:gd name="T16" fmla="*/ 24 w 1117"/>
                  <a:gd name="T17" fmla="*/ 668 h 1060"/>
                  <a:gd name="T18" fmla="*/ 1 w 1117"/>
                  <a:gd name="T19" fmla="*/ 559 h 1060"/>
                  <a:gd name="T20" fmla="*/ 0 w 1117"/>
                  <a:gd name="T21" fmla="*/ 501 h 1060"/>
                  <a:gd name="T22" fmla="*/ 0 w 1117"/>
                  <a:gd name="T23" fmla="*/ 0 h 1060"/>
                  <a:gd name="T24" fmla="*/ 1117 w 1117"/>
                  <a:gd name="T25" fmla="*/ 0 h 1060"/>
                  <a:gd name="T26" fmla="*/ 1117 w 1117"/>
                  <a:gd name="T27" fmla="*/ 501 h 1060"/>
                  <a:gd name="T28" fmla="*/ 1114 w 1117"/>
                  <a:gd name="T29" fmla="*/ 559 h 1060"/>
                  <a:gd name="T30" fmla="*/ 1093 w 1117"/>
                  <a:gd name="T31" fmla="*/ 668 h 1060"/>
                  <a:gd name="T32" fmla="*/ 1050 w 1117"/>
                  <a:gd name="T33" fmla="*/ 768 h 1060"/>
                  <a:gd name="T34" fmla="*/ 989 w 1117"/>
                  <a:gd name="T35" fmla="*/ 857 h 1060"/>
                  <a:gd name="T36" fmla="*/ 914 w 1117"/>
                  <a:gd name="T37" fmla="*/ 933 h 1060"/>
                  <a:gd name="T38" fmla="*/ 825 w 1117"/>
                  <a:gd name="T39" fmla="*/ 994 h 1060"/>
                  <a:gd name="T40" fmla="*/ 724 w 1117"/>
                  <a:gd name="T41" fmla="*/ 1035 h 1060"/>
                  <a:gd name="T42" fmla="*/ 616 w 1117"/>
                  <a:gd name="T43" fmla="*/ 1058 h 1060"/>
                  <a:gd name="T44" fmla="*/ 558 w 1117"/>
                  <a:gd name="T45" fmla="*/ 106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17" h="1060">
                    <a:moveTo>
                      <a:pt x="558" y="1060"/>
                    </a:moveTo>
                    <a:lnTo>
                      <a:pt x="558" y="1060"/>
                    </a:lnTo>
                    <a:lnTo>
                      <a:pt x="501" y="1058"/>
                    </a:lnTo>
                    <a:lnTo>
                      <a:pt x="391" y="1035"/>
                    </a:lnTo>
                    <a:lnTo>
                      <a:pt x="291" y="994"/>
                    </a:lnTo>
                    <a:lnTo>
                      <a:pt x="203" y="933"/>
                    </a:lnTo>
                    <a:lnTo>
                      <a:pt x="126" y="857"/>
                    </a:lnTo>
                    <a:lnTo>
                      <a:pt x="66" y="768"/>
                    </a:lnTo>
                    <a:lnTo>
                      <a:pt x="24" y="668"/>
                    </a:lnTo>
                    <a:lnTo>
                      <a:pt x="1" y="559"/>
                    </a:lnTo>
                    <a:lnTo>
                      <a:pt x="0" y="501"/>
                    </a:lnTo>
                    <a:lnTo>
                      <a:pt x="0" y="0"/>
                    </a:lnTo>
                    <a:lnTo>
                      <a:pt x="1117" y="0"/>
                    </a:lnTo>
                    <a:lnTo>
                      <a:pt x="1117" y="501"/>
                    </a:lnTo>
                    <a:lnTo>
                      <a:pt x="1114" y="559"/>
                    </a:lnTo>
                    <a:lnTo>
                      <a:pt x="1093" y="668"/>
                    </a:lnTo>
                    <a:lnTo>
                      <a:pt x="1050" y="768"/>
                    </a:lnTo>
                    <a:lnTo>
                      <a:pt x="989" y="857"/>
                    </a:lnTo>
                    <a:lnTo>
                      <a:pt x="914" y="933"/>
                    </a:lnTo>
                    <a:lnTo>
                      <a:pt x="825" y="994"/>
                    </a:lnTo>
                    <a:lnTo>
                      <a:pt x="724" y="1035"/>
                    </a:lnTo>
                    <a:lnTo>
                      <a:pt x="616" y="1058"/>
                    </a:lnTo>
                    <a:lnTo>
                      <a:pt x="558" y="1060"/>
                    </a:lnTo>
                    <a:close/>
                  </a:path>
                </a:pathLst>
              </a:custGeom>
              <a:solidFill>
                <a:srgbClr val="CBD0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51" name="Freeform 51"/>
              <p:cNvSpPr>
                <a:spLocks/>
              </p:cNvSpPr>
              <p:nvPr/>
            </p:nvSpPr>
            <p:spPr bwMode="auto">
              <a:xfrm>
                <a:off x="9199107" y="-519016"/>
                <a:ext cx="611188" cy="244378"/>
              </a:xfrm>
              <a:custGeom>
                <a:avLst/>
                <a:gdLst>
                  <a:gd name="T0" fmla="*/ 1118 w 1157"/>
                  <a:gd name="T1" fmla="*/ 1695 h 1695"/>
                  <a:gd name="T2" fmla="*/ 0 w 1157"/>
                  <a:gd name="T3" fmla="*/ 1695 h 1695"/>
                  <a:gd name="T4" fmla="*/ 115 w 1157"/>
                  <a:gd name="T5" fmla="*/ 0 h 1695"/>
                  <a:gd name="T6" fmla="*/ 1157 w 1157"/>
                  <a:gd name="T7" fmla="*/ 0 h 1695"/>
                  <a:gd name="T8" fmla="*/ 1118 w 1157"/>
                  <a:gd name="T9" fmla="*/ 1695 h 1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57" h="1695">
                    <a:moveTo>
                      <a:pt x="1118" y="1695"/>
                    </a:moveTo>
                    <a:lnTo>
                      <a:pt x="0" y="1695"/>
                    </a:lnTo>
                    <a:lnTo>
                      <a:pt x="115" y="0"/>
                    </a:lnTo>
                    <a:lnTo>
                      <a:pt x="1157" y="0"/>
                    </a:lnTo>
                    <a:lnTo>
                      <a:pt x="1118" y="1695"/>
                    </a:lnTo>
                    <a:close/>
                  </a:path>
                </a:pathLst>
              </a:custGeom>
              <a:solidFill>
                <a:srgbClr val="F147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52" name="Freeform 52"/>
              <p:cNvSpPr>
                <a:spLocks/>
              </p:cNvSpPr>
              <p:nvPr/>
            </p:nvSpPr>
            <p:spPr bwMode="auto">
              <a:xfrm>
                <a:off x="10361157" y="-519016"/>
                <a:ext cx="611188" cy="244378"/>
              </a:xfrm>
              <a:custGeom>
                <a:avLst/>
                <a:gdLst>
                  <a:gd name="T0" fmla="*/ 1155 w 1155"/>
                  <a:gd name="T1" fmla="*/ 1695 h 1695"/>
                  <a:gd name="T2" fmla="*/ 39 w 1155"/>
                  <a:gd name="T3" fmla="*/ 1695 h 1695"/>
                  <a:gd name="T4" fmla="*/ 0 w 1155"/>
                  <a:gd name="T5" fmla="*/ 0 h 1695"/>
                  <a:gd name="T6" fmla="*/ 1040 w 1155"/>
                  <a:gd name="T7" fmla="*/ 0 h 1695"/>
                  <a:gd name="T8" fmla="*/ 1155 w 1155"/>
                  <a:gd name="T9" fmla="*/ 1695 h 1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55" h="1695">
                    <a:moveTo>
                      <a:pt x="1155" y="1695"/>
                    </a:moveTo>
                    <a:lnTo>
                      <a:pt x="39" y="1695"/>
                    </a:lnTo>
                    <a:lnTo>
                      <a:pt x="0" y="0"/>
                    </a:lnTo>
                    <a:lnTo>
                      <a:pt x="1040" y="0"/>
                    </a:lnTo>
                    <a:lnTo>
                      <a:pt x="1155" y="1695"/>
                    </a:lnTo>
                    <a:close/>
                  </a:path>
                </a:pathLst>
              </a:custGeom>
              <a:solidFill>
                <a:srgbClr val="F147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53" name="Freeform 53"/>
              <p:cNvSpPr>
                <a:spLocks/>
              </p:cNvSpPr>
              <p:nvPr/>
            </p:nvSpPr>
            <p:spPr bwMode="auto">
              <a:xfrm>
                <a:off x="8016420" y="-519016"/>
                <a:ext cx="692150" cy="244378"/>
              </a:xfrm>
              <a:custGeom>
                <a:avLst/>
                <a:gdLst>
                  <a:gd name="T0" fmla="*/ 1116 w 1309"/>
                  <a:gd name="T1" fmla="*/ 1695 h 1695"/>
                  <a:gd name="T2" fmla="*/ 0 w 1309"/>
                  <a:gd name="T3" fmla="*/ 1695 h 1695"/>
                  <a:gd name="T4" fmla="*/ 270 w 1309"/>
                  <a:gd name="T5" fmla="*/ 0 h 1695"/>
                  <a:gd name="T6" fmla="*/ 1309 w 1309"/>
                  <a:gd name="T7" fmla="*/ 0 h 1695"/>
                  <a:gd name="T8" fmla="*/ 1116 w 1309"/>
                  <a:gd name="T9" fmla="*/ 1695 h 1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09" h="1695">
                    <a:moveTo>
                      <a:pt x="1116" y="1695"/>
                    </a:moveTo>
                    <a:lnTo>
                      <a:pt x="0" y="1695"/>
                    </a:lnTo>
                    <a:lnTo>
                      <a:pt x="270" y="0"/>
                    </a:lnTo>
                    <a:lnTo>
                      <a:pt x="1309" y="0"/>
                    </a:lnTo>
                    <a:lnTo>
                      <a:pt x="1116" y="1695"/>
                    </a:lnTo>
                    <a:close/>
                  </a:path>
                </a:pathLst>
              </a:custGeom>
              <a:solidFill>
                <a:srgbClr val="F147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54" name="Freeform 54"/>
              <p:cNvSpPr>
                <a:spLocks/>
              </p:cNvSpPr>
              <p:nvPr/>
            </p:nvSpPr>
            <p:spPr bwMode="auto">
              <a:xfrm>
                <a:off x="6833732" y="-519016"/>
                <a:ext cx="774700" cy="244378"/>
              </a:xfrm>
              <a:custGeom>
                <a:avLst/>
                <a:gdLst>
                  <a:gd name="T0" fmla="*/ 1118 w 1465"/>
                  <a:gd name="T1" fmla="*/ 1695 h 1695"/>
                  <a:gd name="T2" fmla="*/ 0 w 1465"/>
                  <a:gd name="T3" fmla="*/ 1695 h 1695"/>
                  <a:gd name="T4" fmla="*/ 423 w 1465"/>
                  <a:gd name="T5" fmla="*/ 0 h 1695"/>
                  <a:gd name="T6" fmla="*/ 1465 w 1465"/>
                  <a:gd name="T7" fmla="*/ 0 h 1695"/>
                  <a:gd name="T8" fmla="*/ 1118 w 1465"/>
                  <a:gd name="T9" fmla="*/ 1695 h 1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5" h="1695">
                    <a:moveTo>
                      <a:pt x="1118" y="1695"/>
                    </a:moveTo>
                    <a:lnTo>
                      <a:pt x="0" y="1695"/>
                    </a:lnTo>
                    <a:lnTo>
                      <a:pt x="423" y="0"/>
                    </a:lnTo>
                    <a:lnTo>
                      <a:pt x="1465" y="0"/>
                    </a:lnTo>
                    <a:lnTo>
                      <a:pt x="1118" y="1695"/>
                    </a:lnTo>
                    <a:close/>
                  </a:path>
                </a:pathLst>
              </a:custGeom>
              <a:solidFill>
                <a:srgbClr val="F147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55" name="Freeform 55"/>
              <p:cNvSpPr>
                <a:spLocks/>
              </p:cNvSpPr>
              <p:nvPr/>
            </p:nvSpPr>
            <p:spPr bwMode="auto">
              <a:xfrm>
                <a:off x="11461295" y="-519016"/>
                <a:ext cx="693738" cy="244378"/>
              </a:xfrm>
              <a:custGeom>
                <a:avLst/>
                <a:gdLst>
                  <a:gd name="T0" fmla="*/ 1311 w 1311"/>
                  <a:gd name="T1" fmla="*/ 1695 h 1695"/>
                  <a:gd name="T2" fmla="*/ 193 w 1311"/>
                  <a:gd name="T3" fmla="*/ 1695 h 1695"/>
                  <a:gd name="T4" fmla="*/ 0 w 1311"/>
                  <a:gd name="T5" fmla="*/ 0 h 1695"/>
                  <a:gd name="T6" fmla="*/ 1041 w 1311"/>
                  <a:gd name="T7" fmla="*/ 0 h 1695"/>
                  <a:gd name="T8" fmla="*/ 1311 w 1311"/>
                  <a:gd name="T9" fmla="*/ 1695 h 1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1" h="1695">
                    <a:moveTo>
                      <a:pt x="1311" y="1695"/>
                    </a:moveTo>
                    <a:lnTo>
                      <a:pt x="193" y="1695"/>
                    </a:lnTo>
                    <a:lnTo>
                      <a:pt x="0" y="0"/>
                    </a:lnTo>
                    <a:lnTo>
                      <a:pt x="1041" y="0"/>
                    </a:lnTo>
                    <a:lnTo>
                      <a:pt x="1311" y="1695"/>
                    </a:lnTo>
                    <a:close/>
                  </a:path>
                </a:pathLst>
              </a:custGeom>
              <a:solidFill>
                <a:srgbClr val="F147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56" name="Freeform 56"/>
              <p:cNvSpPr>
                <a:spLocks/>
              </p:cNvSpPr>
              <p:nvPr/>
            </p:nvSpPr>
            <p:spPr bwMode="auto">
              <a:xfrm>
                <a:off x="8606970" y="-519016"/>
                <a:ext cx="652463" cy="244378"/>
              </a:xfrm>
              <a:custGeom>
                <a:avLst/>
                <a:gdLst>
                  <a:gd name="T0" fmla="*/ 1118 w 1233"/>
                  <a:gd name="T1" fmla="*/ 1695 h 1695"/>
                  <a:gd name="T2" fmla="*/ 0 w 1233"/>
                  <a:gd name="T3" fmla="*/ 1695 h 1695"/>
                  <a:gd name="T4" fmla="*/ 193 w 1233"/>
                  <a:gd name="T5" fmla="*/ 0 h 1695"/>
                  <a:gd name="T6" fmla="*/ 1233 w 1233"/>
                  <a:gd name="T7" fmla="*/ 0 h 1695"/>
                  <a:gd name="T8" fmla="*/ 1118 w 1233"/>
                  <a:gd name="T9" fmla="*/ 1695 h 1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3" h="1695">
                    <a:moveTo>
                      <a:pt x="1118" y="1695"/>
                    </a:moveTo>
                    <a:lnTo>
                      <a:pt x="0" y="1695"/>
                    </a:lnTo>
                    <a:lnTo>
                      <a:pt x="193" y="0"/>
                    </a:lnTo>
                    <a:lnTo>
                      <a:pt x="1233" y="0"/>
                    </a:lnTo>
                    <a:lnTo>
                      <a:pt x="1118" y="1695"/>
                    </a:lnTo>
                    <a:close/>
                  </a:path>
                </a:pathLst>
              </a:custGeom>
              <a:solidFill>
                <a:srgbClr val="F3F5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57" name="Freeform 57"/>
              <p:cNvSpPr>
                <a:spLocks/>
              </p:cNvSpPr>
              <p:nvPr/>
            </p:nvSpPr>
            <p:spPr bwMode="auto">
              <a:xfrm>
                <a:off x="10910432" y="-519016"/>
                <a:ext cx="652463" cy="244378"/>
              </a:xfrm>
              <a:custGeom>
                <a:avLst/>
                <a:gdLst>
                  <a:gd name="T0" fmla="*/ 1233 w 1233"/>
                  <a:gd name="T1" fmla="*/ 1695 h 1695"/>
                  <a:gd name="T2" fmla="*/ 115 w 1233"/>
                  <a:gd name="T3" fmla="*/ 1695 h 1695"/>
                  <a:gd name="T4" fmla="*/ 0 w 1233"/>
                  <a:gd name="T5" fmla="*/ 0 h 1695"/>
                  <a:gd name="T6" fmla="*/ 1040 w 1233"/>
                  <a:gd name="T7" fmla="*/ 0 h 1695"/>
                  <a:gd name="T8" fmla="*/ 1233 w 1233"/>
                  <a:gd name="T9" fmla="*/ 1695 h 1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3" h="1695">
                    <a:moveTo>
                      <a:pt x="1233" y="1695"/>
                    </a:moveTo>
                    <a:lnTo>
                      <a:pt x="115" y="1695"/>
                    </a:lnTo>
                    <a:lnTo>
                      <a:pt x="0" y="0"/>
                    </a:lnTo>
                    <a:lnTo>
                      <a:pt x="1040" y="0"/>
                    </a:lnTo>
                    <a:lnTo>
                      <a:pt x="1233" y="1695"/>
                    </a:lnTo>
                    <a:close/>
                  </a:path>
                </a:pathLst>
              </a:custGeom>
              <a:solidFill>
                <a:srgbClr val="F3F5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58" name="Freeform 58"/>
              <p:cNvSpPr>
                <a:spLocks/>
              </p:cNvSpPr>
              <p:nvPr/>
            </p:nvSpPr>
            <p:spPr bwMode="auto">
              <a:xfrm>
                <a:off x="12563020" y="-519016"/>
                <a:ext cx="773113" cy="244378"/>
              </a:xfrm>
              <a:custGeom>
                <a:avLst/>
                <a:gdLst>
                  <a:gd name="T0" fmla="*/ 1463 w 1463"/>
                  <a:gd name="T1" fmla="*/ 1695 h 1695"/>
                  <a:gd name="T2" fmla="*/ 347 w 1463"/>
                  <a:gd name="T3" fmla="*/ 1695 h 1695"/>
                  <a:gd name="T4" fmla="*/ 0 w 1463"/>
                  <a:gd name="T5" fmla="*/ 0 h 1695"/>
                  <a:gd name="T6" fmla="*/ 1040 w 1463"/>
                  <a:gd name="T7" fmla="*/ 0 h 1695"/>
                  <a:gd name="T8" fmla="*/ 1463 w 1463"/>
                  <a:gd name="T9" fmla="*/ 1695 h 1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3" h="1695">
                    <a:moveTo>
                      <a:pt x="1463" y="1695"/>
                    </a:moveTo>
                    <a:lnTo>
                      <a:pt x="347" y="1695"/>
                    </a:lnTo>
                    <a:lnTo>
                      <a:pt x="0" y="0"/>
                    </a:lnTo>
                    <a:lnTo>
                      <a:pt x="1040" y="0"/>
                    </a:lnTo>
                    <a:lnTo>
                      <a:pt x="1463" y="1695"/>
                    </a:lnTo>
                    <a:close/>
                  </a:path>
                </a:pathLst>
              </a:custGeom>
              <a:solidFill>
                <a:srgbClr val="F147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59" name="Freeform 59"/>
              <p:cNvSpPr>
                <a:spLocks/>
              </p:cNvSpPr>
              <p:nvPr/>
            </p:nvSpPr>
            <p:spPr bwMode="auto">
              <a:xfrm>
                <a:off x="12012157" y="-519016"/>
                <a:ext cx="733425" cy="244378"/>
              </a:xfrm>
              <a:custGeom>
                <a:avLst/>
                <a:gdLst>
                  <a:gd name="T0" fmla="*/ 1387 w 1387"/>
                  <a:gd name="T1" fmla="*/ 1695 h 1695"/>
                  <a:gd name="T2" fmla="*/ 270 w 1387"/>
                  <a:gd name="T3" fmla="*/ 1695 h 1695"/>
                  <a:gd name="T4" fmla="*/ 0 w 1387"/>
                  <a:gd name="T5" fmla="*/ 0 h 1695"/>
                  <a:gd name="T6" fmla="*/ 1040 w 1387"/>
                  <a:gd name="T7" fmla="*/ 0 h 1695"/>
                  <a:gd name="T8" fmla="*/ 1387 w 1387"/>
                  <a:gd name="T9" fmla="*/ 1695 h 1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87" h="1695">
                    <a:moveTo>
                      <a:pt x="1387" y="1695"/>
                    </a:moveTo>
                    <a:lnTo>
                      <a:pt x="270" y="1695"/>
                    </a:lnTo>
                    <a:lnTo>
                      <a:pt x="0" y="0"/>
                    </a:lnTo>
                    <a:lnTo>
                      <a:pt x="1040" y="0"/>
                    </a:lnTo>
                    <a:lnTo>
                      <a:pt x="1387" y="1695"/>
                    </a:lnTo>
                    <a:close/>
                  </a:path>
                </a:pathLst>
              </a:custGeom>
              <a:solidFill>
                <a:srgbClr val="F3F5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60" name="Freeform 60"/>
              <p:cNvSpPr>
                <a:spLocks/>
              </p:cNvSpPr>
              <p:nvPr/>
            </p:nvSpPr>
            <p:spPr bwMode="auto">
              <a:xfrm>
                <a:off x="7425870" y="-519016"/>
                <a:ext cx="733425" cy="244378"/>
              </a:xfrm>
              <a:custGeom>
                <a:avLst/>
                <a:gdLst>
                  <a:gd name="T0" fmla="*/ 1117 w 1387"/>
                  <a:gd name="T1" fmla="*/ 1695 h 1695"/>
                  <a:gd name="T2" fmla="*/ 0 w 1387"/>
                  <a:gd name="T3" fmla="*/ 1695 h 1695"/>
                  <a:gd name="T4" fmla="*/ 347 w 1387"/>
                  <a:gd name="T5" fmla="*/ 0 h 1695"/>
                  <a:gd name="T6" fmla="*/ 1387 w 1387"/>
                  <a:gd name="T7" fmla="*/ 0 h 1695"/>
                  <a:gd name="T8" fmla="*/ 1117 w 1387"/>
                  <a:gd name="T9" fmla="*/ 1695 h 1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87" h="1695">
                    <a:moveTo>
                      <a:pt x="1117" y="1695"/>
                    </a:moveTo>
                    <a:lnTo>
                      <a:pt x="0" y="1695"/>
                    </a:lnTo>
                    <a:lnTo>
                      <a:pt x="347" y="0"/>
                    </a:lnTo>
                    <a:lnTo>
                      <a:pt x="1387" y="0"/>
                    </a:lnTo>
                    <a:lnTo>
                      <a:pt x="1117" y="1695"/>
                    </a:lnTo>
                    <a:close/>
                  </a:path>
                </a:pathLst>
              </a:custGeom>
              <a:solidFill>
                <a:srgbClr val="F3F5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  <p:sp>
            <p:nvSpPr>
              <p:cNvPr id="2061" name="Freeform 61"/>
              <p:cNvSpPr>
                <a:spLocks/>
              </p:cNvSpPr>
              <p:nvPr/>
            </p:nvSpPr>
            <p:spPr bwMode="auto">
              <a:xfrm>
                <a:off x="9789657" y="-519016"/>
                <a:ext cx="592138" cy="244378"/>
              </a:xfrm>
              <a:custGeom>
                <a:avLst/>
                <a:gdLst>
                  <a:gd name="T0" fmla="*/ 1117 w 1117"/>
                  <a:gd name="T1" fmla="*/ 1695 h 1695"/>
                  <a:gd name="T2" fmla="*/ 0 w 1117"/>
                  <a:gd name="T3" fmla="*/ 1695 h 1695"/>
                  <a:gd name="T4" fmla="*/ 39 w 1117"/>
                  <a:gd name="T5" fmla="*/ 0 h 1695"/>
                  <a:gd name="T6" fmla="*/ 1078 w 1117"/>
                  <a:gd name="T7" fmla="*/ 0 h 1695"/>
                  <a:gd name="T8" fmla="*/ 1117 w 1117"/>
                  <a:gd name="T9" fmla="*/ 1695 h 16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7" h="1695">
                    <a:moveTo>
                      <a:pt x="1117" y="1695"/>
                    </a:moveTo>
                    <a:lnTo>
                      <a:pt x="0" y="1695"/>
                    </a:lnTo>
                    <a:lnTo>
                      <a:pt x="39" y="0"/>
                    </a:lnTo>
                    <a:lnTo>
                      <a:pt x="1078" y="0"/>
                    </a:lnTo>
                    <a:lnTo>
                      <a:pt x="1117" y="1695"/>
                    </a:lnTo>
                    <a:close/>
                  </a:path>
                </a:pathLst>
              </a:custGeom>
              <a:solidFill>
                <a:srgbClr val="F3F5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400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3" name="자유형 52"/>
          <p:cNvSpPr/>
          <p:nvPr/>
        </p:nvSpPr>
        <p:spPr>
          <a:xfrm>
            <a:off x="4419236" y="0"/>
            <a:ext cx="7772764" cy="5222918"/>
          </a:xfrm>
          <a:custGeom>
            <a:avLst/>
            <a:gdLst>
              <a:gd name="connsiteX0" fmla="*/ 16495 w 7772764"/>
              <a:gd name="connsiteY0" fmla="*/ 0 h 5222918"/>
              <a:gd name="connsiteX1" fmla="*/ 7772764 w 7772764"/>
              <a:gd name="connsiteY1" fmla="*/ 0 h 5222918"/>
              <a:gd name="connsiteX2" fmla="*/ 7772764 w 7772764"/>
              <a:gd name="connsiteY2" fmla="*/ 4484203 h 5222918"/>
              <a:gd name="connsiteX3" fmla="*/ 7725041 w 7772764"/>
              <a:gd name="connsiteY3" fmla="*/ 4513469 h 5222918"/>
              <a:gd name="connsiteX4" fmla="*/ 2523745 w 7772764"/>
              <a:gd name="connsiteY4" fmla="*/ 4556408 h 5222918"/>
              <a:gd name="connsiteX5" fmla="*/ 804323 w 7772764"/>
              <a:gd name="connsiteY5" fmla="*/ 5026428 h 5222918"/>
              <a:gd name="connsiteX6" fmla="*/ 1064548 w 7772764"/>
              <a:gd name="connsiteY6" fmla="*/ 3325515 h 5222918"/>
              <a:gd name="connsiteX7" fmla="*/ 72 w 7772764"/>
              <a:gd name="connsiteY7" fmla="*/ 307130 h 5222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2764" h="5222918">
                <a:moveTo>
                  <a:pt x="16495" y="0"/>
                </a:moveTo>
                <a:lnTo>
                  <a:pt x="7772764" y="0"/>
                </a:lnTo>
                <a:lnTo>
                  <a:pt x="7772764" y="4484203"/>
                </a:lnTo>
                <a:lnTo>
                  <a:pt x="7725041" y="4513469"/>
                </a:lnTo>
                <a:cubicBezTo>
                  <a:pt x="6170877" y="5419969"/>
                  <a:pt x="4175537" y="5482992"/>
                  <a:pt x="2523745" y="4556408"/>
                </a:cubicBezTo>
                <a:lnTo>
                  <a:pt x="804323" y="5026428"/>
                </a:lnTo>
                <a:lnTo>
                  <a:pt x="1064548" y="3325515"/>
                </a:lnTo>
                <a:cubicBezTo>
                  <a:pt x="343065" y="2429230"/>
                  <a:pt x="-5780" y="1364242"/>
                  <a:pt x="72" y="3071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690211" y="688555"/>
            <a:ext cx="59931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smtClean="0"/>
              <a:t>유치원 간식 유통 관리 솔루션 </a:t>
            </a:r>
            <a:r>
              <a:rPr lang="en-US" altLang="ko-KR" sz="3600" dirty="0" smtClean="0"/>
              <a:t>(ERP)</a:t>
            </a:r>
            <a:endParaRPr lang="ko-KR" altLang="en-US" sz="3600" dirty="0"/>
          </a:p>
        </p:txBody>
      </p:sp>
      <p:sp>
        <p:nvSpPr>
          <p:cNvPr id="71" name="TextBox 70"/>
          <p:cNvSpPr txBox="1"/>
          <p:nvPr/>
        </p:nvSpPr>
        <p:spPr>
          <a:xfrm>
            <a:off x="6059278" y="2522862"/>
            <a:ext cx="5117335" cy="638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 smtClean="0"/>
              <a:t>김신원 </a:t>
            </a:r>
            <a:r>
              <a:rPr lang="ko-KR" altLang="en-US" sz="2800" dirty="0" err="1" smtClean="0"/>
              <a:t>박다윗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엄승인</a:t>
            </a:r>
            <a:r>
              <a:rPr lang="ko-KR" altLang="en-US" sz="2800" dirty="0" smtClean="0"/>
              <a:t> </a:t>
            </a:r>
            <a:r>
              <a:rPr lang="ko-KR" altLang="en-US" sz="2800" dirty="0" err="1" smtClean="0"/>
              <a:t>최슬아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24635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19051" y="79711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36248" y="218876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437701" y="997026"/>
            <a:ext cx="7546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1" name="한쪽 모서리가 둥근 사각형 50"/>
          <p:cNvSpPr/>
          <p:nvPr/>
        </p:nvSpPr>
        <p:spPr>
          <a:xfrm>
            <a:off x="561861" y="1927125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2E2E2E"/>
                </a:solidFill>
              </a:rPr>
              <a:t>사용자 </a:t>
            </a:r>
            <a:r>
              <a:rPr lang="en-US" altLang="ko-KR" dirty="0" smtClean="0">
                <a:solidFill>
                  <a:srgbClr val="2E2E2E"/>
                </a:solidFill>
              </a:rPr>
              <a:t>UI</a:t>
            </a:r>
            <a:endParaRPr lang="ko-KR" altLang="en-US" dirty="0">
              <a:solidFill>
                <a:srgbClr val="2E2E2E"/>
              </a:solidFill>
            </a:endParaRPr>
          </a:p>
        </p:txBody>
      </p:sp>
      <p:pic>
        <p:nvPicPr>
          <p:cNvPr id="5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10945" y="1406736"/>
            <a:ext cx="6829425" cy="289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7" name="평행 사변형 56"/>
          <p:cNvSpPr/>
          <p:nvPr/>
        </p:nvSpPr>
        <p:spPr>
          <a:xfrm>
            <a:off x="4070733" y="2401678"/>
            <a:ext cx="1255923" cy="402115"/>
          </a:xfrm>
          <a:prstGeom prst="parallelogram">
            <a:avLst/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모서리가 둥근 사각형 설명선 51"/>
          <p:cNvSpPr/>
          <p:nvPr/>
        </p:nvSpPr>
        <p:spPr>
          <a:xfrm>
            <a:off x="4935557" y="930924"/>
            <a:ext cx="3024130" cy="1255923"/>
          </a:xfrm>
          <a:prstGeom prst="wedgeRoundRectCallout">
            <a:avLst>
              <a:gd name="adj1" fmla="val -45062"/>
              <a:gd name="adj2" fmla="val 81140"/>
              <a:gd name="adj3" fmla="val 16667"/>
            </a:avLst>
          </a:prstGeom>
          <a:solidFill>
            <a:srgbClr val="F3F5F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수정</a:t>
            </a:r>
            <a:r>
              <a:rPr lang="en-US" altLang="ko-KR" dirty="0" smtClean="0">
                <a:solidFill>
                  <a:schemeClr val="tx1"/>
                </a:solidFill>
              </a:rPr>
              <a:t>/</a:t>
            </a:r>
            <a:r>
              <a:rPr lang="ko-KR" altLang="en-US" dirty="0" smtClean="0">
                <a:solidFill>
                  <a:schemeClr val="tx1"/>
                </a:solidFill>
              </a:rPr>
              <a:t>삭제 하고자 하는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회사 이름을 누르면 수정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</a:rPr>
              <a:t>/</a:t>
            </a:r>
            <a:r>
              <a:rPr lang="ko-KR" altLang="en-US" dirty="0" smtClean="0">
                <a:solidFill>
                  <a:schemeClr val="tx1"/>
                </a:solidFill>
              </a:rPr>
              <a:t>삭제 페이지로 이동합니다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98714" y="0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36248" y="218876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437701" y="997026"/>
            <a:ext cx="7546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1" name="한쪽 모서리가 둥근 사각형 50"/>
          <p:cNvSpPr/>
          <p:nvPr/>
        </p:nvSpPr>
        <p:spPr>
          <a:xfrm>
            <a:off x="561861" y="1927125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2E2E2E"/>
                </a:solidFill>
              </a:rPr>
              <a:t>사용자 </a:t>
            </a:r>
            <a:r>
              <a:rPr lang="en-US" altLang="ko-KR" dirty="0" smtClean="0">
                <a:solidFill>
                  <a:srgbClr val="2E2E2E"/>
                </a:solidFill>
              </a:rPr>
              <a:t>UI</a:t>
            </a:r>
            <a:endParaRPr lang="ko-KR" altLang="en-US" dirty="0">
              <a:solidFill>
                <a:srgbClr val="2E2E2E"/>
              </a:solidFill>
            </a:endParaRPr>
          </a:p>
        </p:txBody>
      </p:sp>
      <p:pic>
        <p:nvPicPr>
          <p:cNvPr id="52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77150" y="1092506"/>
            <a:ext cx="68199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3" name="평행 사변형 52"/>
          <p:cNvSpPr/>
          <p:nvPr/>
        </p:nvSpPr>
        <p:spPr>
          <a:xfrm>
            <a:off x="2671592" y="4505898"/>
            <a:ext cx="1459734" cy="666520"/>
          </a:xfrm>
          <a:prstGeom prst="parallelogram">
            <a:avLst/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모서리가 둥근 사각형 설명선 53"/>
          <p:cNvSpPr/>
          <p:nvPr/>
        </p:nvSpPr>
        <p:spPr>
          <a:xfrm>
            <a:off x="4043191" y="3233451"/>
            <a:ext cx="1966510" cy="1228380"/>
          </a:xfrm>
          <a:prstGeom prst="wedgeRoundRectCallout">
            <a:avLst>
              <a:gd name="adj1" fmla="val -47190"/>
              <a:gd name="adj2" fmla="val 68398"/>
              <a:gd name="adj3" fmla="val 16667"/>
            </a:avLst>
          </a:prstGeom>
          <a:solidFill>
            <a:srgbClr val="F3F5F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이 버튼을 누르면 거래처 정보가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수정됩니다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08034" y="107253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58282" y="224385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437701" y="997026"/>
            <a:ext cx="7546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1" name="한쪽 모서리가 둥근 사각형 50"/>
          <p:cNvSpPr/>
          <p:nvPr/>
        </p:nvSpPr>
        <p:spPr>
          <a:xfrm>
            <a:off x="561861" y="1927125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2E2E2E"/>
                </a:solidFill>
              </a:rPr>
              <a:t>사용자 </a:t>
            </a:r>
            <a:r>
              <a:rPr lang="en-US" altLang="ko-KR" dirty="0" smtClean="0">
                <a:solidFill>
                  <a:srgbClr val="2E2E2E"/>
                </a:solidFill>
              </a:rPr>
              <a:t>UI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28313" y="1129669"/>
            <a:ext cx="6816725" cy="437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2" name="평행 사변형 51"/>
          <p:cNvSpPr/>
          <p:nvPr/>
        </p:nvSpPr>
        <p:spPr>
          <a:xfrm>
            <a:off x="8874088" y="4577508"/>
            <a:ext cx="1459734" cy="666520"/>
          </a:xfrm>
          <a:prstGeom prst="parallelogram">
            <a:avLst/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모서리가 둥근 사각형 설명선 52"/>
          <p:cNvSpPr/>
          <p:nvPr/>
        </p:nvSpPr>
        <p:spPr>
          <a:xfrm>
            <a:off x="9022814" y="3090232"/>
            <a:ext cx="2082187" cy="1222872"/>
          </a:xfrm>
          <a:prstGeom prst="wedgeRoundRectCallout">
            <a:avLst>
              <a:gd name="adj1" fmla="val -19510"/>
              <a:gd name="adj2" fmla="val 79423"/>
              <a:gd name="adj3" fmla="val 16667"/>
            </a:avLst>
          </a:prstGeom>
          <a:solidFill>
            <a:srgbClr val="F3F5F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이 버튼을 누르면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선택한 거래처가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삭제 됩니다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68627" y="129287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36248" y="229894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437701" y="997026"/>
            <a:ext cx="7546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1" name="한쪽 모서리가 둥근 사각형 50"/>
          <p:cNvSpPr/>
          <p:nvPr/>
        </p:nvSpPr>
        <p:spPr>
          <a:xfrm>
            <a:off x="589403" y="1916108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2E2E2E"/>
                </a:solidFill>
              </a:rPr>
              <a:t>사용자 </a:t>
            </a:r>
            <a:r>
              <a:rPr lang="en-US" altLang="ko-KR" dirty="0" smtClean="0">
                <a:solidFill>
                  <a:srgbClr val="2E2E2E"/>
                </a:solidFill>
              </a:rPr>
              <a:t>UI</a:t>
            </a:r>
            <a:endParaRPr lang="ko-KR" altLang="en-US" dirty="0">
              <a:solidFill>
                <a:srgbClr val="2E2E2E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74924" y="1279678"/>
            <a:ext cx="6816725" cy="188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7" name="그룹 56"/>
          <p:cNvGrpSpPr/>
          <p:nvPr/>
        </p:nvGrpSpPr>
        <p:grpSpPr>
          <a:xfrm>
            <a:off x="2864386" y="2065663"/>
            <a:ext cx="6819441" cy="2017995"/>
            <a:chOff x="2864386" y="2065663"/>
            <a:chExt cx="6819441" cy="2017995"/>
          </a:xfrm>
        </p:grpSpPr>
        <p:cxnSp>
          <p:nvCxnSpPr>
            <p:cNvPr id="54" name="꺾인 연결선 53"/>
            <p:cNvCxnSpPr/>
            <p:nvPr/>
          </p:nvCxnSpPr>
          <p:spPr>
            <a:xfrm>
              <a:off x="3503364" y="2715658"/>
              <a:ext cx="2776250" cy="1368000"/>
            </a:xfrm>
            <a:prstGeom prst="bentConnector3">
              <a:avLst>
                <a:gd name="adj1" fmla="val -198"/>
              </a:avLst>
            </a:prstGeom>
            <a:ln w="57150">
              <a:solidFill>
                <a:schemeClr val="accent4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직사각형 55"/>
            <p:cNvSpPr/>
            <p:nvPr/>
          </p:nvSpPr>
          <p:spPr>
            <a:xfrm>
              <a:off x="2864386" y="2065663"/>
              <a:ext cx="6819441" cy="666520"/>
            </a:xfrm>
            <a:prstGeom prst="rect">
              <a:avLst/>
            </a:prstGeom>
            <a:noFill/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2" name="그림 51">
            <a:extLst>
              <a:ext uri="{FF2B5EF4-FFF2-40B4-BE49-F238E27FC236}">
                <a16:creationId xmlns="" xmlns:a16="http://schemas.microsoft.com/office/drawing/2014/main" id="{1E607216-4087-4A89-ABFA-30B3B2C9E0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366" y="2221840"/>
            <a:ext cx="4897315" cy="290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02526" y="79711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52773" y="213368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2721166" y="1382617"/>
            <a:ext cx="8169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1437701" y="997026"/>
            <a:ext cx="7546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1" name="한쪽 모서리가 둥근 사각형 50"/>
          <p:cNvSpPr/>
          <p:nvPr/>
        </p:nvSpPr>
        <p:spPr>
          <a:xfrm>
            <a:off x="550845" y="2566102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2E2E2E"/>
                </a:solidFill>
              </a:rPr>
              <a:t>개발 환경</a:t>
            </a:r>
            <a:endParaRPr lang="ko-KR" altLang="en-US" dirty="0">
              <a:solidFill>
                <a:srgbClr val="2E2E2E"/>
              </a:solidFill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3020457" y="1243184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 smtClean="0">
                <a:ea typeface="HY강B" pitchFamily="18" charset="-127"/>
              </a:rPr>
              <a:t>1.Spring MVC</a:t>
            </a:r>
          </a:p>
          <a:p>
            <a:pPr>
              <a:lnSpc>
                <a:spcPct val="200000"/>
              </a:lnSpc>
            </a:pPr>
            <a:r>
              <a:rPr lang="en-US" altLang="ko-KR" dirty="0" smtClean="0">
                <a:ea typeface="HY강B" pitchFamily="18" charset="-127"/>
              </a:rPr>
              <a:t>2.Tomcat9.0</a:t>
            </a:r>
          </a:p>
          <a:p>
            <a:pPr>
              <a:lnSpc>
                <a:spcPct val="200000"/>
              </a:lnSpc>
            </a:pPr>
            <a:r>
              <a:rPr lang="en-US" altLang="ko-KR" dirty="0" smtClean="0">
                <a:ea typeface="HY강B" pitchFamily="18" charset="-127"/>
              </a:rPr>
              <a:t>3.jre1.8.0_171</a:t>
            </a:r>
          </a:p>
          <a:p>
            <a:pPr>
              <a:lnSpc>
                <a:spcPct val="200000"/>
              </a:lnSpc>
            </a:pPr>
            <a:r>
              <a:rPr lang="en-US" altLang="ko-KR" dirty="0" smtClean="0">
                <a:ea typeface="HY강B" pitchFamily="18" charset="-127"/>
              </a:rPr>
              <a:t>4.mysql5.5</a:t>
            </a:r>
          </a:p>
          <a:p>
            <a:pPr>
              <a:lnSpc>
                <a:spcPct val="200000"/>
              </a:lnSpc>
            </a:pPr>
            <a:r>
              <a:rPr lang="en-US" altLang="ko-KR" dirty="0" smtClean="0">
                <a:ea typeface="HY강B" pitchFamily="18" charset="-127"/>
              </a:rPr>
              <a:t>5.connector-5.1.29</a:t>
            </a:r>
            <a:endParaRPr lang="ko-KR" altLang="en-US" dirty="0" smtClean="0">
              <a:ea typeface="HY강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46594" y="0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6000" dirty="0" smtClean="0">
                  <a:solidFill>
                    <a:srgbClr val="E7E6E6">
                      <a:lumMod val="25000"/>
                    </a:srgbClr>
                  </a:solidFill>
                </a:rPr>
                <a:t>   </a:t>
              </a:r>
              <a:r>
                <a:rPr lang="en-US" altLang="ko-KR" sz="6600" dirty="0" smtClean="0">
                  <a:solidFill>
                    <a:srgbClr val="E7E6E6">
                      <a:lumMod val="25000"/>
                    </a:srgbClr>
                  </a:solidFill>
                </a:rPr>
                <a:t>Q &amp; A</a:t>
              </a:r>
              <a:endParaRPr lang="ko-KR" altLang="en-US" sz="60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52774" y="229893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437701" y="997026"/>
            <a:ext cx="7546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1" name="한쪽 모서리가 둥근 사각형 50"/>
          <p:cNvSpPr/>
          <p:nvPr/>
        </p:nvSpPr>
        <p:spPr>
          <a:xfrm>
            <a:off x="578388" y="3662280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2E2E2E"/>
                </a:solidFill>
              </a:rPr>
              <a:t>Q&amp;A</a:t>
            </a:r>
            <a:endParaRPr lang="ko-KR" altLang="en-US" dirty="0">
              <a:solidFill>
                <a:srgbClr val="2E2E2E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4208442" y="2043628"/>
            <a:ext cx="4759287" cy="180676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30068" y="228439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501082" y="224385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41" name="그림 40" descr="그림27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31342" y="2009422"/>
            <a:ext cx="4717914" cy="1907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341085" y="211913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941757" y="224385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1828801" y="1305498"/>
            <a:ext cx="6224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목차</a:t>
            </a:r>
            <a:endParaRPr lang="ko-KR" altLang="en-US" sz="2400" dirty="0"/>
          </a:p>
        </p:txBody>
      </p:sp>
      <p:cxnSp>
        <p:nvCxnSpPr>
          <p:cNvPr id="42" name="직선 연결선 41"/>
          <p:cNvCxnSpPr/>
          <p:nvPr/>
        </p:nvCxnSpPr>
        <p:spPr>
          <a:xfrm>
            <a:off x="2634488" y="1295648"/>
            <a:ext cx="0" cy="302433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952521" y="1231655"/>
            <a:ext cx="72931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주제 소개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프로젝트 구조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사용자 </a:t>
            </a:r>
            <a:r>
              <a:rPr lang="en-US" altLang="ko-KR" dirty="0" smtClean="0"/>
              <a:t>UI</a:t>
            </a:r>
          </a:p>
          <a:p>
            <a:pPr marL="342900" indent="-34290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19051" y="0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85824" y="235402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388126" y="1057618"/>
            <a:ext cx="7987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3" name="이등변 삼각형 52"/>
          <p:cNvSpPr/>
          <p:nvPr/>
        </p:nvSpPr>
        <p:spPr>
          <a:xfrm>
            <a:off x="6169444" y="2043629"/>
            <a:ext cx="1415668" cy="1162279"/>
          </a:xfrm>
          <a:prstGeom prst="triangl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ERP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6" name="모서리가 둥근 사각형 설명선 55"/>
          <p:cNvSpPr/>
          <p:nvPr/>
        </p:nvSpPr>
        <p:spPr>
          <a:xfrm>
            <a:off x="2550406" y="3657600"/>
            <a:ext cx="8703325" cy="1751685"/>
          </a:xfrm>
          <a:prstGeom prst="wedgeRoundRectCallout">
            <a:avLst>
              <a:gd name="adj1" fmla="val -3555"/>
              <a:gd name="adj2" fmla="val -64544"/>
              <a:gd name="adj3" fmla="val 16667"/>
            </a:avLst>
          </a:prstGeom>
          <a:solidFill>
            <a:srgbClr val="F3F5F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</a:rPr>
              <a:t>ERP ?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기업 내 생산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물류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재무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회계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영업과 구매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재고 등 경영 활동 프로세스들을 통합적으로 연계해 관리해 주며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기업에서 발생하는 정보들을 서로 공유하고 새로운 정보의 생성과 빠른 의사결정을 도와준다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</a:p>
          <a:p>
            <a:r>
              <a:rPr lang="ko-KR" altLang="en-US" dirty="0" smtClean="0"/>
              <a:t/>
            </a:r>
            <a:br>
              <a:rPr lang="ko-KR" altLang="en-US" dirty="0" smtClean="0"/>
            </a:br>
            <a:endParaRPr lang="ko-KR" altLang="en-US" dirty="0"/>
          </a:p>
        </p:txBody>
      </p:sp>
      <p:pic>
        <p:nvPicPr>
          <p:cNvPr id="57" name="그림 56" descr="기업로고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91042" y="2354358"/>
            <a:ext cx="2335576" cy="1088413"/>
          </a:xfrm>
          <a:prstGeom prst="rect">
            <a:avLst/>
          </a:prstGeom>
        </p:spPr>
      </p:pic>
      <p:pic>
        <p:nvPicPr>
          <p:cNvPr id="59" name="그림 58" descr="키드-구두-클립아트-벡터_csp7469216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294043" y="2368628"/>
            <a:ext cx="2219901" cy="1090670"/>
          </a:xfrm>
          <a:prstGeom prst="rect">
            <a:avLst/>
          </a:prstGeom>
        </p:spPr>
      </p:pic>
      <p:pic>
        <p:nvPicPr>
          <p:cNvPr id="61" name="그림 60" descr="KakaoTalk_20180719_104358244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622560" y="1112219"/>
            <a:ext cx="2560542" cy="1109568"/>
          </a:xfrm>
          <a:prstGeom prst="rect">
            <a:avLst/>
          </a:prstGeom>
        </p:spPr>
      </p:pic>
      <p:sp>
        <p:nvSpPr>
          <p:cNvPr id="51" name="한쪽 모서리가 둥근 사각형 50"/>
          <p:cNvSpPr/>
          <p:nvPr/>
        </p:nvSpPr>
        <p:spPr>
          <a:xfrm>
            <a:off x="545336" y="1001709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2E2E2E"/>
                </a:solidFill>
              </a:rPr>
              <a:t>주제 소개</a:t>
            </a:r>
            <a:endParaRPr lang="ko-KR" altLang="en-US" dirty="0">
              <a:solidFill>
                <a:srgbClr val="2E2E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19051" y="79711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58282" y="224385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1553378" y="1085161"/>
            <a:ext cx="63347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1" name="한쪽 모서리가 둥근 사각형 50"/>
          <p:cNvSpPr/>
          <p:nvPr/>
        </p:nvSpPr>
        <p:spPr>
          <a:xfrm>
            <a:off x="572878" y="1453401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2E2E2E"/>
                </a:solidFill>
              </a:rPr>
              <a:t>프로젝트 구조</a:t>
            </a:r>
            <a:endParaRPr lang="ko-KR" altLang="en-US" dirty="0">
              <a:solidFill>
                <a:srgbClr val="2E2E2E"/>
              </a:solidFill>
            </a:endParaRPr>
          </a:p>
        </p:txBody>
      </p:sp>
      <p:pic>
        <p:nvPicPr>
          <p:cNvPr id="57" name="그림 56" descr="유스케이스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996713" y="1108591"/>
            <a:ext cx="7696867" cy="396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메인화면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8473" y="875915"/>
            <a:ext cx="9000781" cy="5723116"/>
          </a:xfrm>
          <a:prstGeom prst="rect">
            <a:avLst/>
          </a:prstGeom>
        </p:spPr>
      </p:pic>
      <p:sp>
        <p:nvSpPr>
          <p:cNvPr id="5" name="모서리가 둥근 사각형 설명선 4"/>
          <p:cNvSpPr/>
          <p:nvPr/>
        </p:nvSpPr>
        <p:spPr>
          <a:xfrm>
            <a:off x="9672810" y="649995"/>
            <a:ext cx="2418202" cy="2511847"/>
          </a:xfrm>
          <a:prstGeom prst="wedgeRoundRectCallout">
            <a:avLst>
              <a:gd name="adj1" fmla="val -65263"/>
              <a:gd name="adj2" fmla="val -32112"/>
              <a:gd name="adj3" fmla="val 16667"/>
            </a:avLst>
          </a:prstGeom>
          <a:solidFill>
            <a:srgbClr val="F3F5F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관리자는 모든 메뉴를 다 볼 수 있고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구매자</a:t>
            </a:r>
            <a:r>
              <a:rPr lang="en-US" altLang="ko-KR" dirty="0" smtClean="0">
                <a:solidFill>
                  <a:schemeClr val="tx1"/>
                </a:solidFill>
              </a:rPr>
              <a:t>/</a:t>
            </a:r>
            <a:r>
              <a:rPr lang="ko-KR" altLang="en-US" dirty="0" err="1" smtClean="0">
                <a:solidFill>
                  <a:schemeClr val="tx1"/>
                </a:solidFill>
              </a:rPr>
              <a:t>판매자는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</a:rPr>
              <a:t>메인화면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종합보기 메뉴만 볼 수 있습니다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1947" y="308472"/>
            <a:ext cx="2831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/>
              <a:t>사용자 </a:t>
            </a:r>
            <a:r>
              <a:rPr lang="en-US" altLang="ko-KR" sz="2000" dirty="0" smtClean="0"/>
              <a:t>UI – </a:t>
            </a:r>
            <a:r>
              <a:rPr lang="ko-KR" altLang="en-US" sz="2000" dirty="0" smtClean="0"/>
              <a:t>메인 화면</a:t>
            </a:r>
            <a:endParaRPr lang="ko-KR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08034" y="96236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rgbClr val="F3F5FB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dirty="0" smtClean="0">
                  <a:solidFill>
                    <a:schemeClr val="tx1"/>
                  </a:solidFill>
                </a:rPr>
                <a:t>.</a:t>
              </a:r>
              <a:r>
                <a:rPr lang="ko-KR" altLang="en-US" dirty="0" smtClean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rgbClr val="F3F5FB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47265" y="229894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2699132" y="1382617"/>
            <a:ext cx="8169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1437701" y="997026"/>
            <a:ext cx="7546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1" name="한쪽 모서리가 둥근 사각형 50"/>
          <p:cNvSpPr/>
          <p:nvPr/>
        </p:nvSpPr>
        <p:spPr>
          <a:xfrm>
            <a:off x="561861" y="1927125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2E2E2E"/>
                </a:solidFill>
              </a:rPr>
              <a:t>사용자 </a:t>
            </a:r>
            <a:r>
              <a:rPr lang="en-US" altLang="ko-KR" dirty="0" smtClean="0">
                <a:solidFill>
                  <a:srgbClr val="2E2E2E"/>
                </a:solidFill>
              </a:rPr>
              <a:t>UI</a:t>
            </a:r>
            <a:endParaRPr lang="ko-KR" altLang="en-US" dirty="0">
              <a:solidFill>
                <a:srgbClr val="2E2E2E"/>
              </a:solidFill>
            </a:endParaRPr>
          </a:p>
        </p:txBody>
      </p:sp>
      <p:pic>
        <p:nvPicPr>
          <p:cNvPr id="55" name="그림 54" descr="로그인폼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39960" y="1057620"/>
            <a:ext cx="2712955" cy="4186410"/>
          </a:xfrm>
          <a:prstGeom prst="rect">
            <a:avLst/>
          </a:prstGeom>
        </p:spPr>
      </p:pic>
      <p:pic>
        <p:nvPicPr>
          <p:cNvPr id="56" name="그림 55" descr="회원가입폼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767281" y="1045349"/>
            <a:ext cx="2739628" cy="4187663"/>
          </a:xfrm>
          <a:prstGeom prst="rect">
            <a:avLst/>
          </a:prstGeom>
        </p:spPr>
      </p:pic>
      <p:sp>
        <p:nvSpPr>
          <p:cNvPr id="58" name="모서리가 둥근 사각형 설명선 57"/>
          <p:cNvSpPr/>
          <p:nvPr/>
        </p:nvSpPr>
        <p:spPr>
          <a:xfrm>
            <a:off x="8615190" y="1647022"/>
            <a:ext cx="2880911" cy="1636006"/>
          </a:xfrm>
          <a:prstGeom prst="wedgeRoundRectCallout">
            <a:avLst>
              <a:gd name="adj1" fmla="val -52296"/>
              <a:gd name="adj2" fmla="val 65112"/>
              <a:gd name="adj3" fmla="val 16667"/>
            </a:avLst>
          </a:prstGeom>
          <a:solidFill>
            <a:srgbClr val="F3F5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구매자</a:t>
            </a:r>
            <a:r>
              <a:rPr lang="en-US" altLang="ko-KR" dirty="0" smtClean="0">
                <a:solidFill>
                  <a:schemeClr val="tx1"/>
                </a:solidFill>
              </a:rPr>
              <a:t>/</a:t>
            </a:r>
            <a:r>
              <a:rPr lang="ko-KR" altLang="en-US" dirty="0" err="1" smtClean="0">
                <a:solidFill>
                  <a:schemeClr val="tx1"/>
                </a:solidFill>
              </a:rPr>
              <a:t>판매자로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나뉘어서 가입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dirty="0" err="1" smtClean="0">
                <a:solidFill>
                  <a:schemeClr val="tx1"/>
                </a:solidFill>
              </a:rPr>
              <a:t>메인화면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종합보기 메뉴만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볼 수 있습니다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19051" y="79711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58282" y="229894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437701" y="997026"/>
            <a:ext cx="7546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1" name="한쪽 모서리가 둥근 사각형 50"/>
          <p:cNvSpPr/>
          <p:nvPr/>
        </p:nvSpPr>
        <p:spPr>
          <a:xfrm>
            <a:off x="561861" y="1927125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2E2E2E"/>
                </a:solidFill>
              </a:rPr>
              <a:t>사용자 </a:t>
            </a:r>
            <a:r>
              <a:rPr lang="en-US" altLang="ko-KR" dirty="0" smtClean="0">
                <a:solidFill>
                  <a:srgbClr val="2E2E2E"/>
                </a:solidFill>
              </a:rPr>
              <a:t>UI</a:t>
            </a:r>
            <a:endParaRPr lang="ko-KR" altLang="en-US" dirty="0" smtClean="0">
              <a:solidFill>
                <a:srgbClr val="2E2E2E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35408" y="1427067"/>
            <a:ext cx="6813550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6" name="평행 사변형 55"/>
          <p:cNvSpPr/>
          <p:nvPr/>
        </p:nvSpPr>
        <p:spPr>
          <a:xfrm>
            <a:off x="2858878" y="2666083"/>
            <a:ext cx="1399142" cy="627960"/>
          </a:xfrm>
          <a:prstGeom prst="parallelogram">
            <a:avLst/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모서리가 둥근 사각형 설명선 53"/>
          <p:cNvSpPr/>
          <p:nvPr/>
        </p:nvSpPr>
        <p:spPr>
          <a:xfrm>
            <a:off x="2677100" y="3497854"/>
            <a:ext cx="2357608" cy="1299991"/>
          </a:xfrm>
          <a:prstGeom prst="wedgeRoundRectCallout">
            <a:avLst>
              <a:gd name="adj1" fmla="val -23645"/>
              <a:gd name="adj2" fmla="val -72378"/>
              <a:gd name="adj3" fmla="val 16667"/>
            </a:avLst>
          </a:prstGeom>
          <a:solidFill>
            <a:srgbClr val="F3F5F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이 버튼을 누르면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상품추가 페이지로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이동합니다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19051" y="79711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58282" y="229894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437701" y="997026"/>
            <a:ext cx="7546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1" name="한쪽 모서리가 둥근 사각형 50"/>
          <p:cNvSpPr/>
          <p:nvPr/>
        </p:nvSpPr>
        <p:spPr>
          <a:xfrm>
            <a:off x="561861" y="1927125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2E2E2E"/>
                </a:solidFill>
              </a:rPr>
              <a:t>사용자 </a:t>
            </a:r>
            <a:r>
              <a:rPr lang="en-US" altLang="ko-KR" dirty="0" smtClean="0">
                <a:solidFill>
                  <a:srgbClr val="2E2E2E"/>
                </a:solidFill>
              </a:rPr>
              <a:t>UI</a:t>
            </a:r>
            <a:endParaRPr lang="ko-KR" altLang="en-US" dirty="0" smtClean="0">
              <a:solidFill>
                <a:srgbClr val="2E2E2E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32042" y="1106621"/>
            <a:ext cx="6864350" cy="424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6" name="평행 사변형 55"/>
          <p:cNvSpPr/>
          <p:nvPr/>
        </p:nvSpPr>
        <p:spPr>
          <a:xfrm>
            <a:off x="2787269" y="4450816"/>
            <a:ext cx="1399142" cy="627960"/>
          </a:xfrm>
          <a:prstGeom prst="parallelogram">
            <a:avLst/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모서리가 둥근 사각형 설명선 51"/>
          <p:cNvSpPr/>
          <p:nvPr/>
        </p:nvSpPr>
        <p:spPr>
          <a:xfrm>
            <a:off x="4313104" y="3299552"/>
            <a:ext cx="2203375" cy="1035585"/>
          </a:xfrm>
          <a:prstGeom prst="wedgeRoundRectCallout">
            <a:avLst>
              <a:gd name="adj1" fmla="val -61297"/>
              <a:gd name="adj2" fmla="val 58689"/>
              <a:gd name="adj3" fmla="val 16667"/>
            </a:avLst>
          </a:prstGeom>
          <a:solidFill>
            <a:srgbClr val="F3F5F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이 버튼을 누르면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상품이 추가 됩니다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직선 연결선 27"/>
          <p:cNvCxnSpPr/>
          <p:nvPr/>
        </p:nvCxnSpPr>
        <p:spPr>
          <a:xfrm flipH="1">
            <a:off x="11396356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475342" y="6377574"/>
            <a:ext cx="110584" cy="358041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9"/>
          <p:cNvGrpSpPr/>
          <p:nvPr/>
        </p:nvGrpSpPr>
        <p:grpSpPr>
          <a:xfrm>
            <a:off x="0" y="0"/>
            <a:ext cx="12192000" cy="5802921"/>
            <a:chOff x="0" y="0"/>
            <a:chExt cx="12192000" cy="5802921"/>
          </a:xfrm>
        </p:grpSpPr>
        <p:sp>
          <p:nvSpPr>
            <p:cNvPr id="8" name="직사각형 7"/>
            <p:cNvSpPr/>
            <p:nvPr/>
          </p:nvSpPr>
          <p:spPr>
            <a:xfrm>
              <a:off x="0" y="5158152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0" y="4513383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3868614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3223845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0" y="2579076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0" y="1934307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0" y="1289538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644769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0" y="0"/>
              <a:ext cx="12192000" cy="6447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sx="98000" sy="9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그룹 1"/>
          <p:cNvGrpSpPr/>
          <p:nvPr/>
        </p:nvGrpSpPr>
        <p:grpSpPr>
          <a:xfrm>
            <a:off x="319051" y="79711"/>
            <a:ext cx="11509828" cy="5732805"/>
            <a:chOff x="362857" y="333829"/>
            <a:chExt cx="11509828" cy="4992914"/>
          </a:xfrm>
        </p:grpSpPr>
        <p:sp>
          <p:nvSpPr>
            <p:cNvPr id="39" name="직사각형 38"/>
            <p:cNvSpPr/>
            <p:nvPr/>
          </p:nvSpPr>
          <p:spPr>
            <a:xfrm>
              <a:off x="497114" y="502420"/>
              <a:ext cx="11241314" cy="46557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673100" dir="8400000">
                <a:prstClr val="black">
                  <a:alpha val="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800" dirty="0" smtClean="0">
                  <a:solidFill>
                    <a:srgbClr val="E7E6E6">
                      <a:lumMod val="25000"/>
                    </a:srgbClr>
                  </a:solidFill>
                </a:rPr>
                <a:t>.</a:t>
              </a:r>
              <a:r>
                <a:rPr lang="ko-KR" altLang="en-US" sz="800" dirty="0" smtClean="0">
                  <a:solidFill>
                    <a:srgbClr val="E7E6E6">
                      <a:lumMod val="25000"/>
                    </a:srgbClr>
                  </a:solidFill>
                </a:rPr>
                <a:t> </a:t>
              </a:r>
              <a:endParaRPr lang="ko-KR" altLang="en-US" sz="800" dirty="0">
                <a:solidFill>
                  <a:srgbClr val="E7E6E6">
                    <a:lumMod val="25000"/>
                  </a:srgbClr>
                </a:solidFill>
              </a:endParaRPr>
            </a:p>
          </p:txBody>
        </p:sp>
        <p:sp>
          <p:nvSpPr>
            <p:cNvPr id="40" name="액자 39"/>
            <p:cNvSpPr/>
            <p:nvPr/>
          </p:nvSpPr>
          <p:spPr>
            <a:xfrm>
              <a:off x="362857" y="333829"/>
              <a:ext cx="11509828" cy="4992914"/>
            </a:xfrm>
            <a:prstGeom prst="frame">
              <a:avLst>
                <a:gd name="adj1" fmla="val 390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정육면체 18"/>
          <p:cNvSpPr/>
          <p:nvPr/>
        </p:nvSpPr>
        <p:spPr>
          <a:xfrm>
            <a:off x="230536" y="5944718"/>
            <a:ext cx="11620377" cy="432856"/>
          </a:xfrm>
          <a:prstGeom prst="cube">
            <a:avLst>
              <a:gd name="adj" fmla="val 35546"/>
            </a:avLst>
          </a:prstGeom>
          <a:blipFill>
            <a:blip r:embed="rId2" cstate="print"/>
            <a:tile tx="0" ty="0" sx="100000" sy="100000" flip="none" algn="tl"/>
          </a:blipFill>
          <a:ln>
            <a:noFill/>
          </a:ln>
          <a:effectLst>
            <a:outerShdw blurRad="419100" dist="279400" dir="5400000" sx="96000" sy="96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2"/>
          <p:cNvGrpSpPr/>
          <p:nvPr/>
        </p:nvGrpSpPr>
        <p:grpSpPr>
          <a:xfrm>
            <a:off x="2963790" y="224385"/>
            <a:ext cx="7079284" cy="698972"/>
            <a:chOff x="230536" y="203829"/>
            <a:chExt cx="6411877" cy="633076"/>
          </a:xfrm>
        </p:grpSpPr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2562981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3729204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96759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6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5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230536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4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0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4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893861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1 w 1118"/>
                <a:gd name="T5" fmla="*/ 1058 h 1060"/>
                <a:gd name="T6" fmla="*/ 392 w 1118"/>
                <a:gd name="T7" fmla="*/ 1035 h 1060"/>
                <a:gd name="T8" fmla="*/ 292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6 w 1118"/>
                <a:gd name="T15" fmla="*/ 768 h 1060"/>
                <a:gd name="T16" fmla="*/ 25 w 1118"/>
                <a:gd name="T17" fmla="*/ 668 h 1060"/>
                <a:gd name="T18" fmla="*/ 1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5 w 1118"/>
                <a:gd name="T29" fmla="*/ 559 h 1060"/>
                <a:gd name="T30" fmla="*/ 1093 w 1118"/>
                <a:gd name="T31" fmla="*/ 668 h 1060"/>
                <a:gd name="T32" fmla="*/ 1051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5 w 1118"/>
                <a:gd name="T39" fmla="*/ 994 h 1060"/>
                <a:gd name="T40" fmla="*/ 726 w 1118"/>
                <a:gd name="T41" fmla="*/ 1035 h 1060"/>
                <a:gd name="T42" fmla="*/ 616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2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6" y="768"/>
                  </a:lnTo>
                  <a:lnTo>
                    <a:pt x="25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5" y="559"/>
                  </a:lnTo>
                  <a:lnTo>
                    <a:pt x="1093" y="668"/>
                  </a:lnTo>
                  <a:lnTo>
                    <a:pt x="1051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5" y="994"/>
                  </a:lnTo>
                  <a:lnTo>
                    <a:pt x="726" y="1035"/>
                  </a:lnTo>
                  <a:lnTo>
                    <a:pt x="616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45"/>
            <p:cNvSpPr>
              <a:spLocks/>
            </p:cNvSpPr>
            <p:nvPr/>
          </p:nvSpPr>
          <p:spPr bwMode="auto">
            <a:xfrm>
              <a:off x="1979088" y="444806"/>
              <a:ext cx="583894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46"/>
            <p:cNvSpPr>
              <a:spLocks/>
            </p:cNvSpPr>
            <p:nvPr/>
          </p:nvSpPr>
          <p:spPr bwMode="auto">
            <a:xfrm>
              <a:off x="4311533" y="444806"/>
              <a:ext cx="582329" cy="392099"/>
            </a:xfrm>
            <a:custGeom>
              <a:avLst/>
              <a:gdLst>
                <a:gd name="T0" fmla="*/ 559 w 1118"/>
                <a:gd name="T1" fmla="*/ 1060 h 1060"/>
                <a:gd name="T2" fmla="*/ 559 w 1118"/>
                <a:gd name="T3" fmla="*/ 1060 h 1060"/>
                <a:gd name="T4" fmla="*/ 502 w 1118"/>
                <a:gd name="T5" fmla="*/ 1058 h 1060"/>
                <a:gd name="T6" fmla="*/ 394 w 1118"/>
                <a:gd name="T7" fmla="*/ 1035 h 1060"/>
                <a:gd name="T8" fmla="*/ 293 w 1118"/>
                <a:gd name="T9" fmla="*/ 994 h 1060"/>
                <a:gd name="T10" fmla="*/ 203 w 1118"/>
                <a:gd name="T11" fmla="*/ 933 h 1060"/>
                <a:gd name="T12" fmla="*/ 127 w 1118"/>
                <a:gd name="T13" fmla="*/ 857 h 1060"/>
                <a:gd name="T14" fmla="*/ 68 w 1118"/>
                <a:gd name="T15" fmla="*/ 768 h 1060"/>
                <a:gd name="T16" fmla="*/ 25 w 1118"/>
                <a:gd name="T17" fmla="*/ 668 h 1060"/>
                <a:gd name="T18" fmla="*/ 3 w 1118"/>
                <a:gd name="T19" fmla="*/ 559 h 1060"/>
                <a:gd name="T20" fmla="*/ 0 w 1118"/>
                <a:gd name="T21" fmla="*/ 501 h 1060"/>
                <a:gd name="T22" fmla="*/ 0 w 1118"/>
                <a:gd name="T23" fmla="*/ 0 h 1060"/>
                <a:gd name="T24" fmla="*/ 1118 w 1118"/>
                <a:gd name="T25" fmla="*/ 0 h 1060"/>
                <a:gd name="T26" fmla="*/ 1118 w 1118"/>
                <a:gd name="T27" fmla="*/ 501 h 1060"/>
                <a:gd name="T28" fmla="*/ 1117 w 1118"/>
                <a:gd name="T29" fmla="*/ 559 h 1060"/>
                <a:gd name="T30" fmla="*/ 1094 w 1118"/>
                <a:gd name="T31" fmla="*/ 668 h 1060"/>
                <a:gd name="T32" fmla="*/ 1052 w 1118"/>
                <a:gd name="T33" fmla="*/ 768 h 1060"/>
                <a:gd name="T34" fmla="*/ 991 w 1118"/>
                <a:gd name="T35" fmla="*/ 857 h 1060"/>
                <a:gd name="T36" fmla="*/ 915 w 1118"/>
                <a:gd name="T37" fmla="*/ 933 h 1060"/>
                <a:gd name="T38" fmla="*/ 826 w 1118"/>
                <a:gd name="T39" fmla="*/ 994 h 1060"/>
                <a:gd name="T40" fmla="*/ 726 w 1118"/>
                <a:gd name="T41" fmla="*/ 1035 h 1060"/>
                <a:gd name="T42" fmla="*/ 617 w 1118"/>
                <a:gd name="T43" fmla="*/ 1058 h 1060"/>
                <a:gd name="T44" fmla="*/ 559 w 1118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8" h="1060">
                  <a:moveTo>
                    <a:pt x="559" y="1060"/>
                  </a:moveTo>
                  <a:lnTo>
                    <a:pt x="559" y="1060"/>
                  </a:lnTo>
                  <a:lnTo>
                    <a:pt x="502" y="1058"/>
                  </a:lnTo>
                  <a:lnTo>
                    <a:pt x="394" y="1035"/>
                  </a:lnTo>
                  <a:lnTo>
                    <a:pt x="293" y="994"/>
                  </a:lnTo>
                  <a:lnTo>
                    <a:pt x="203" y="933"/>
                  </a:lnTo>
                  <a:lnTo>
                    <a:pt x="127" y="857"/>
                  </a:lnTo>
                  <a:lnTo>
                    <a:pt x="68" y="768"/>
                  </a:lnTo>
                  <a:lnTo>
                    <a:pt x="25" y="668"/>
                  </a:lnTo>
                  <a:lnTo>
                    <a:pt x="3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501"/>
                  </a:lnTo>
                  <a:lnTo>
                    <a:pt x="1117" y="559"/>
                  </a:lnTo>
                  <a:lnTo>
                    <a:pt x="1094" y="668"/>
                  </a:lnTo>
                  <a:lnTo>
                    <a:pt x="1052" y="768"/>
                  </a:lnTo>
                  <a:lnTo>
                    <a:pt x="991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6" y="1035"/>
                  </a:lnTo>
                  <a:lnTo>
                    <a:pt x="617" y="1058"/>
                  </a:lnTo>
                  <a:lnTo>
                    <a:pt x="559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47"/>
            <p:cNvSpPr>
              <a:spLocks/>
            </p:cNvSpPr>
            <p:nvPr/>
          </p:nvSpPr>
          <p:spPr bwMode="auto">
            <a:xfrm>
              <a:off x="6060083" y="444806"/>
              <a:ext cx="582329" cy="392099"/>
            </a:xfrm>
            <a:custGeom>
              <a:avLst/>
              <a:gdLst>
                <a:gd name="T0" fmla="*/ 558 w 1116"/>
                <a:gd name="T1" fmla="*/ 1060 h 1060"/>
                <a:gd name="T2" fmla="*/ 558 w 1116"/>
                <a:gd name="T3" fmla="*/ 1060 h 1060"/>
                <a:gd name="T4" fmla="*/ 501 w 1116"/>
                <a:gd name="T5" fmla="*/ 1058 h 1060"/>
                <a:gd name="T6" fmla="*/ 392 w 1116"/>
                <a:gd name="T7" fmla="*/ 1035 h 1060"/>
                <a:gd name="T8" fmla="*/ 291 w 1116"/>
                <a:gd name="T9" fmla="*/ 994 h 1060"/>
                <a:gd name="T10" fmla="*/ 202 w 1116"/>
                <a:gd name="T11" fmla="*/ 933 h 1060"/>
                <a:gd name="T12" fmla="*/ 127 w 1116"/>
                <a:gd name="T13" fmla="*/ 857 h 1060"/>
                <a:gd name="T14" fmla="*/ 67 w 1116"/>
                <a:gd name="T15" fmla="*/ 768 h 1060"/>
                <a:gd name="T16" fmla="*/ 23 w 1116"/>
                <a:gd name="T17" fmla="*/ 668 h 1060"/>
                <a:gd name="T18" fmla="*/ 2 w 1116"/>
                <a:gd name="T19" fmla="*/ 559 h 1060"/>
                <a:gd name="T20" fmla="*/ 0 w 1116"/>
                <a:gd name="T21" fmla="*/ 501 h 1060"/>
                <a:gd name="T22" fmla="*/ 0 w 1116"/>
                <a:gd name="T23" fmla="*/ 0 h 1060"/>
                <a:gd name="T24" fmla="*/ 1116 w 1116"/>
                <a:gd name="T25" fmla="*/ 0 h 1060"/>
                <a:gd name="T26" fmla="*/ 1116 w 1116"/>
                <a:gd name="T27" fmla="*/ 501 h 1060"/>
                <a:gd name="T28" fmla="*/ 1115 w 1116"/>
                <a:gd name="T29" fmla="*/ 559 h 1060"/>
                <a:gd name="T30" fmla="*/ 1092 w 1116"/>
                <a:gd name="T31" fmla="*/ 668 h 1060"/>
                <a:gd name="T32" fmla="*/ 1050 w 1116"/>
                <a:gd name="T33" fmla="*/ 768 h 1060"/>
                <a:gd name="T34" fmla="*/ 990 w 1116"/>
                <a:gd name="T35" fmla="*/ 857 h 1060"/>
                <a:gd name="T36" fmla="*/ 915 w 1116"/>
                <a:gd name="T37" fmla="*/ 933 h 1060"/>
                <a:gd name="T38" fmla="*/ 826 w 1116"/>
                <a:gd name="T39" fmla="*/ 994 h 1060"/>
                <a:gd name="T40" fmla="*/ 725 w 1116"/>
                <a:gd name="T41" fmla="*/ 1035 h 1060"/>
                <a:gd name="T42" fmla="*/ 615 w 1116"/>
                <a:gd name="T43" fmla="*/ 1058 h 1060"/>
                <a:gd name="T44" fmla="*/ 558 w 1116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6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2" y="1035"/>
                  </a:lnTo>
                  <a:lnTo>
                    <a:pt x="291" y="994"/>
                  </a:lnTo>
                  <a:lnTo>
                    <a:pt x="202" y="933"/>
                  </a:lnTo>
                  <a:lnTo>
                    <a:pt x="127" y="857"/>
                  </a:lnTo>
                  <a:lnTo>
                    <a:pt x="67" y="768"/>
                  </a:lnTo>
                  <a:lnTo>
                    <a:pt x="23" y="668"/>
                  </a:lnTo>
                  <a:lnTo>
                    <a:pt x="2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6" y="0"/>
                  </a:lnTo>
                  <a:lnTo>
                    <a:pt x="1116" y="501"/>
                  </a:lnTo>
                  <a:lnTo>
                    <a:pt x="1115" y="559"/>
                  </a:lnTo>
                  <a:lnTo>
                    <a:pt x="1092" y="668"/>
                  </a:lnTo>
                  <a:lnTo>
                    <a:pt x="1050" y="768"/>
                  </a:lnTo>
                  <a:lnTo>
                    <a:pt x="990" y="857"/>
                  </a:lnTo>
                  <a:lnTo>
                    <a:pt x="915" y="933"/>
                  </a:lnTo>
                  <a:lnTo>
                    <a:pt x="826" y="994"/>
                  </a:lnTo>
                  <a:lnTo>
                    <a:pt x="725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D43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48"/>
            <p:cNvSpPr>
              <a:spLocks/>
            </p:cNvSpPr>
            <p:nvPr/>
          </p:nvSpPr>
          <p:spPr bwMode="auto">
            <a:xfrm>
              <a:off x="5477755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49"/>
            <p:cNvSpPr>
              <a:spLocks/>
            </p:cNvSpPr>
            <p:nvPr/>
          </p:nvSpPr>
          <p:spPr bwMode="auto">
            <a:xfrm>
              <a:off x="814430" y="444806"/>
              <a:ext cx="582329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5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5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50"/>
            <p:cNvSpPr>
              <a:spLocks/>
            </p:cNvSpPr>
            <p:nvPr/>
          </p:nvSpPr>
          <p:spPr bwMode="auto">
            <a:xfrm>
              <a:off x="3145310" y="444806"/>
              <a:ext cx="583894" cy="392099"/>
            </a:xfrm>
            <a:custGeom>
              <a:avLst/>
              <a:gdLst>
                <a:gd name="T0" fmla="*/ 558 w 1117"/>
                <a:gd name="T1" fmla="*/ 1060 h 1060"/>
                <a:gd name="T2" fmla="*/ 558 w 1117"/>
                <a:gd name="T3" fmla="*/ 1060 h 1060"/>
                <a:gd name="T4" fmla="*/ 501 w 1117"/>
                <a:gd name="T5" fmla="*/ 1058 h 1060"/>
                <a:gd name="T6" fmla="*/ 391 w 1117"/>
                <a:gd name="T7" fmla="*/ 1035 h 1060"/>
                <a:gd name="T8" fmla="*/ 291 w 1117"/>
                <a:gd name="T9" fmla="*/ 994 h 1060"/>
                <a:gd name="T10" fmla="*/ 203 w 1117"/>
                <a:gd name="T11" fmla="*/ 933 h 1060"/>
                <a:gd name="T12" fmla="*/ 126 w 1117"/>
                <a:gd name="T13" fmla="*/ 857 h 1060"/>
                <a:gd name="T14" fmla="*/ 66 w 1117"/>
                <a:gd name="T15" fmla="*/ 768 h 1060"/>
                <a:gd name="T16" fmla="*/ 24 w 1117"/>
                <a:gd name="T17" fmla="*/ 668 h 1060"/>
                <a:gd name="T18" fmla="*/ 1 w 1117"/>
                <a:gd name="T19" fmla="*/ 559 h 1060"/>
                <a:gd name="T20" fmla="*/ 0 w 1117"/>
                <a:gd name="T21" fmla="*/ 501 h 1060"/>
                <a:gd name="T22" fmla="*/ 0 w 1117"/>
                <a:gd name="T23" fmla="*/ 0 h 1060"/>
                <a:gd name="T24" fmla="*/ 1117 w 1117"/>
                <a:gd name="T25" fmla="*/ 0 h 1060"/>
                <a:gd name="T26" fmla="*/ 1117 w 1117"/>
                <a:gd name="T27" fmla="*/ 501 h 1060"/>
                <a:gd name="T28" fmla="*/ 1114 w 1117"/>
                <a:gd name="T29" fmla="*/ 559 h 1060"/>
                <a:gd name="T30" fmla="*/ 1093 w 1117"/>
                <a:gd name="T31" fmla="*/ 668 h 1060"/>
                <a:gd name="T32" fmla="*/ 1050 w 1117"/>
                <a:gd name="T33" fmla="*/ 768 h 1060"/>
                <a:gd name="T34" fmla="*/ 989 w 1117"/>
                <a:gd name="T35" fmla="*/ 857 h 1060"/>
                <a:gd name="T36" fmla="*/ 914 w 1117"/>
                <a:gd name="T37" fmla="*/ 933 h 1060"/>
                <a:gd name="T38" fmla="*/ 825 w 1117"/>
                <a:gd name="T39" fmla="*/ 994 h 1060"/>
                <a:gd name="T40" fmla="*/ 724 w 1117"/>
                <a:gd name="T41" fmla="*/ 1035 h 1060"/>
                <a:gd name="T42" fmla="*/ 616 w 1117"/>
                <a:gd name="T43" fmla="*/ 1058 h 1060"/>
                <a:gd name="T44" fmla="*/ 558 w 1117"/>
                <a:gd name="T45" fmla="*/ 106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17" h="1060">
                  <a:moveTo>
                    <a:pt x="558" y="1060"/>
                  </a:moveTo>
                  <a:lnTo>
                    <a:pt x="558" y="1060"/>
                  </a:lnTo>
                  <a:lnTo>
                    <a:pt x="501" y="1058"/>
                  </a:lnTo>
                  <a:lnTo>
                    <a:pt x="391" y="1035"/>
                  </a:lnTo>
                  <a:lnTo>
                    <a:pt x="291" y="994"/>
                  </a:lnTo>
                  <a:lnTo>
                    <a:pt x="203" y="933"/>
                  </a:lnTo>
                  <a:lnTo>
                    <a:pt x="126" y="857"/>
                  </a:lnTo>
                  <a:lnTo>
                    <a:pt x="66" y="768"/>
                  </a:lnTo>
                  <a:lnTo>
                    <a:pt x="24" y="668"/>
                  </a:lnTo>
                  <a:lnTo>
                    <a:pt x="1" y="559"/>
                  </a:lnTo>
                  <a:lnTo>
                    <a:pt x="0" y="501"/>
                  </a:lnTo>
                  <a:lnTo>
                    <a:pt x="0" y="0"/>
                  </a:lnTo>
                  <a:lnTo>
                    <a:pt x="1117" y="0"/>
                  </a:lnTo>
                  <a:lnTo>
                    <a:pt x="1117" y="501"/>
                  </a:lnTo>
                  <a:lnTo>
                    <a:pt x="1114" y="559"/>
                  </a:lnTo>
                  <a:lnTo>
                    <a:pt x="1093" y="668"/>
                  </a:lnTo>
                  <a:lnTo>
                    <a:pt x="1050" y="768"/>
                  </a:lnTo>
                  <a:lnTo>
                    <a:pt x="989" y="857"/>
                  </a:lnTo>
                  <a:lnTo>
                    <a:pt x="914" y="933"/>
                  </a:lnTo>
                  <a:lnTo>
                    <a:pt x="825" y="994"/>
                  </a:lnTo>
                  <a:lnTo>
                    <a:pt x="724" y="1035"/>
                  </a:lnTo>
                  <a:lnTo>
                    <a:pt x="616" y="1058"/>
                  </a:lnTo>
                  <a:lnTo>
                    <a:pt x="558" y="1060"/>
                  </a:lnTo>
                  <a:close/>
                </a:path>
              </a:pathLst>
            </a:custGeom>
            <a:solidFill>
              <a:srgbClr val="CBD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rgbClr val="CBD0E6"/>
                </a:solidFill>
              </a:endParaRPr>
            </a:p>
          </p:txBody>
        </p:sp>
        <p:sp>
          <p:nvSpPr>
            <p:cNvPr id="34" name="Freeform 51"/>
            <p:cNvSpPr>
              <a:spLocks/>
            </p:cNvSpPr>
            <p:nvPr/>
          </p:nvSpPr>
          <p:spPr bwMode="auto">
            <a:xfrm>
              <a:off x="2562981" y="203829"/>
              <a:ext cx="602679" cy="240975"/>
            </a:xfrm>
            <a:custGeom>
              <a:avLst/>
              <a:gdLst>
                <a:gd name="T0" fmla="*/ 1118 w 1157"/>
                <a:gd name="T1" fmla="*/ 1695 h 1695"/>
                <a:gd name="T2" fmla="*/ 0 w 1157"/>
                <a:gd name="T3" fmla="*/ 1695 h 1695"/>
                <a:gd name="T4" fmla="*/ 115 w 1157"/>
                <a:gd name="T5" fmla="*/ 0 h 1695"/>
                <a:gd name="T6" fmla="*/ 1157 w 1157"/>
                <a:gd name="T7" fmla="*/ 0 h 1695"/>
                <a:gd name="T8" fmla="*/ 1118 w 115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7" h="1695">
                  <a:moveTo>
                    <a:pt x="1118" y="1695"/>
                  </a:moveTo>
                  <a:lnTo>
                    <a:pt x="0" y="1695"/>
                  </a:lnTo>
                  <a:lnTo>
                    <a:pt x="115" y="0"/>
                  </a:lnTo>
                  <a:lnTo>
                    <a:pt x="1157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52"/>
            <p:cNvSpPr>
              <a:spLocks/>
            </p:cNvSpPr>
            <p:nvPr/>
          </p:nvSpPr>
          <p:spPr bwMode="auto">
            <a:xfrm>
              <a:off x="3708854" y="203829"/>
              <a:ext cx="602679" cy="240975"/>
            </a:xfrm>
            <a:custGeom>
              <a:avLst/>
              <a:gdLst>
                <a:gd name="T0" fmla="*/ 1155 w 1155"/>
                <a:gd name="T1" fmla="*/ 1695 h 1695"/>
                <a:gd name="T2" fmla="*/ 39 w 1155"/>
                <a:gd name="T3" fmla="*/ 1695 h 1695"/>
                <a:gd name="T4" fmla="*/ 0 w 1155"/>
                <a:gd name="T5" fmla="*/ 0 h 1695"/>
                <a:gd name="T6" fmla="*/ 1040 w 1155"/>
                <a:gd name="T7" fmla="*/ 0 h 1695"/>
                <a:gd name="T8" fmla="*/ 1155 w 115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5" h="1695">
                  <a:moveTo>
                    <a:pt x="1155" y="1695"/>
                  </a:moveTo>
                  <a:lnTo>
                    <a:pt x="39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155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53"/>
            <p:cNvSpPr>
              <a:spLocks/>
            </p:cNvSpPr>
            <p:nvPr/>
          </p:nvSpPr>
          <p:spPr bwMode="auto">
            <a:xfrm>
              <a:off x="1396759" y="203829"/>
              <a:ext cx="682514" cy="240975"/>
            </a:xfrm>
            <a:custGeom>
              <a:avLst/>
              <a:gdLst>
                <a:gd name="T0" fmla="*/ 1116 w 1309"/>
                <a:gd name="T1" fmla="*/ 1695 h 1695"/>
                <a:gd name="T2" fmla="*/ 0 w 1309"/>
                <a:gd name="T3" fmla="*/ 1695 h 1695"/>
                <a:gd name="T4" fmla="*/ 270 w 1309"/>
                <a:gd name="T5" fmla="*/ 0 h 1695"/>
                <a:gd name="T6" fmla="*/ 1309 w 1309"/>
                <a:gd name="T7" fmla="*/ 0 h 1695"/>
                <a:gd name="T8" fmla="*/ 1116 w 1309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9" h="1695">
                  <a:moveTo>
                    <a:pt x="1116" y="1695"/>
                  </a:moveTo>
                  <a:lnTo>
                    <a:pt x="0" y="1695"/>
                  </a:lnTo>
                  <a:lnTo>
                    <a:pt x="270" y="0"/>
                  </a:lnTo>
                  <a:lnTo>
                    <a:pt x="1309" y="0"/>
                  </a:lnTo>
                  <a:lnTo>
                    <a:pt x="1116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54"/>
            <p:cNvSpPr>
              <a:spLocks/>
            </p:cNvSpPr>
            <p:nvPr/>
          </p:nvSpPr>
          <p:spPr bwMode="auto">
            <a:xfrm>
              <a:off x="230536" y="203829"/>
              <a:ext cx="763915" cy="240975"/>
            </a:xfrm>
            <a:custGeom>
              <a:avLst/>
              <a:gdLst>
                <a:gd name="T0" fmla="*/ 1118 w 1465"/>
                <a:gd name="T1" fmla="*/ 1695 h 1695"/>
                <a:gd name="T2" fmla="*/ 0 w 1465"/>
                <a:gd name="T3" fmla="*/ 1695 h 1695"/>
                <a:gd name="T4" fmla="*/ 423 w 1465"/>
                <a:gd name="T5" fmla="*/ 0 h 1695"/>
                <a:gd name="T6" fmla="*/ 1465 w 1465"/>
                <a:gd name="T7" fmla="*/ 0 h 1695"/>
                <a:gd name="T8" fmla="*/ 1118 w 1465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5" h="1695">
                  <a:moveTo>
                    <a:pt x="1118" y="1695"/>
                  </a:moveTo>
                  <a:lnTo>
                    <a:pt x="0" y="1695"/>
                  </a:lnTo>
                  <a:lnTo>
                    <a:pt x="423" y="0"/>
                  </a:lnTo>
                  <a:lnTo>
                    <a:pt x="1465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55"/>
            <p:cNvSpPr>
              <a:spLocks/>
            </p:cNvSpPr>
            <p:nvPr/>
          </p:nvSpPr>
          <p:spPr bwMode="auto">
            <a:xfrm>
              <a:off x="4793676" y="203829"/>
              <a:ext cx="684080" cy="240975"/>
            </a:xfrm>
            <a:custGeom>
              <a:avLst/>
              <a:gdLst>
                <a:gd name="T0" fmla="*/ 1311 w 1311"/>
                <a:gd name="T1" fmla="*/ 1695 h 1695"/>
                <a:gd name="T2" fmla="*/ 193 w 1311"/>
                <a:gd name="T3" fmla="*/ 1695 h 1695"/>
                <a:gd name="T4" fmla="*/ 0 w 1311"/>
                <a:gd name="T5" fmla="*/ 0 h 1695"/>
                <a:gd name="T6" fmla="*/ 1041 w 1311"/>
                <a:gd name="T7" fmla="*/ 0 h 1695"/>
                <a:gd name="T8" fmla="*/ 1311 w 1311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1" h="1695">
                  <a:moveTo>
                    <a:pt x="1311" y="1695"/>
                  </a:moveTo>
                  <a:lnTo>
                    <a:pt x="193" y="1695"/>
                  </a:lnTo>
                  <a:lnTo>
                    <a:pt x="0" y="0"/>
                  </a:lnTo>
                  <a:lnTo>
                    <a:pt x="1041" y="0"/>
                  </a:lnTo>
                  <a:lnTo>
                    <a:pt x="1311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56"/>
            <p:cNvSpPr>
              <a:spLocks/>
            </p:cNvSpPr>
            <p:nvPr/>
          </p:nvSpPr>
          <p:spPr bwMode="auto">
            <a:xfrm>
              <a:off x="1979088" y="203829"/>
              <a:ext cx="643380" cy="240975"/>
            </a:xfrm>
            <a:custGeom>
              <a:avLst/>
              <a:gdLst>
                <a:gd name="T0" fmla="*/ 1118 w 1233"/>
                <a:gd name="T1" fmla="*/ 1695 h 1695"/>
                <a:gd name="T2" fmla="*/ 0 w 1233"/>
                <a:gd name="T3" fmla="*/ 1695 h 1695"/>
                <a:gd name="T4" fmla="*/ 193 w 1233"/>
                <a:gd name="T5" fmla="*/ 0 h 1695"/>
                <a:gd name="T6" fmla="*/ 1233 w 1233"/>
                <a:gd name="T7" fmla="*/ 0 h 1695"/>
                <a:gd name="T8" fmla="*/ 1118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118" y="1695"/>
                  </a:moveTo>
                  <a:lnTo>
                    <a:pt x="0" y="1695"/>
                  </a:lnTo>
                  <a:lnTo>
                    <a:pt x="193" y="0"/>
                  </a:lnTo>
                  <a:lnTo>
                    <a:pt x="1233" y="0"/>
                  </a:lnTo>
                  <a:lnTo>
                    <a:pt x="1118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57"/>
            <p:cNvSpPr>
              <a:spLocks/>
            </p:cNvSpPr>
            <p:nvPr/>
          </p:nvSpPr>
          <p:spPr bwMode="auto">
            <a:xfrm>
              <a:off x="4250482" y="203829"/>
              <a:ext cx="643380" cy="240975"/>
            </a:xfrm>
            <a:custGeom>
              <a:avLst/>
              <a:gdLst>
                <a:gd name="T0" fmla="*/ 1233 w 1233"/>
                <a:gd name="T1" fmla="*/ 1695 h 1695"/>
                <a:gd name="T2" fmla="*/ 115 w 1233"/>
                <a:gd name="T3" fmla="*/ 1695 h 1695"/>
                <a:gd name="T4" fmla="*/ 0 w 1233"/>
                <a:gd name="T5" fmla="*/ 0 h 1695"/>
                <a:gd name="T6" fmla="*/ 1040 w 1233"/>
                <a:gd name="T7" fmla="*/ 0 h 1695"/>
                <a:gd name="T8" fmla="*/ 1233 w 123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3" h="1695">
                  <a:moveTo>
                    <a:pt x="1233" y="1695"/>
                  </a:moveTo>
                  <a:lnTo>
                    <a:pt x="115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233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58"/>
            <p:cNvSpPr>
              <a:spLocks/>
            </p:cNvSpPr>
            <p:nvPr/>
          </p:nvSpPr>
          <p:spPr bwMode="auto">
            <a:xfrm>
              <a:off x="5880063" y="203829"/>
              <a:ext cx="762350" cy="240975"/>
            </a:xfrm>
            <a:custGeom>
              <a:avLst/>
              <a:gdLst>
                <a:gd name="T0" fmla="*/ 1463 w 1463"/>
                <a:gd name="T1" fmla="*/ 1695 h 1695"/>
                <a:gd name="T2" fmla="*/ 347 w 1463"/>
                <a:gd name="T3" fmla="*/ 1695 h 1695"/>
                <a:gd name="T4" fmla="*/ 0 w 1463"/>
                <a:gd name="T5" fmla="*/ 0 h 1695"/>
                <a:gd name="T6" fmla="*/ 1040 w 1463"/>
                <a:gd name="T7" fmla="*/ 0 h 1695"/>
                <a:gd name="T8" fmla="*/ 1463 w 1463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3" h="1695">
                  <a:moveTo>
                    <a:pt x="1463" y="1695"/>
                  </a:moveTo>
                  <a:lnTo>
                    <a:pt x="347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463" y="1695"/>
                  </a:lnTo>
                  <a:close/>
                </a:path>
              </a:pathLst>
            </a:custGeom>
            <a:solidFill>
              <a:srgbClr val="F14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59"/>
            <p:cNvSpPr>
              <a:spLocks/>
            </p:cNvSpPr>
            <p:nvPr/>
          </p:nvSpPr>
          <p:spPr bwMode="auto">
            <a:xfrm>
              <a:off x="5336869" y="203829"/>
              <a:ext cx="723215" cy="240975"/>
            </a:xfrm>
            <a:custGeom>
              <a:avLst/>
              <a:gdLst>
                <a:gd name="T0" fmla="*/ 1387 w 1387"/>
                <a:gd name="T1" fmla="*/ 1695 h 1695"/>
                <a:gd name="T2" fmla="*/ 270 w 1387"/>
                <a:gd name="T3" fmla="*/ 1695 h 1695"/>
                <a:gd name="T4" fmla="*/ 0 w 1387"/>
                <a:gd name="T5" fmla="*/ 0 h 1695"/>
                <a:gd name="T6" fmla="*/ 1040 w 1387"/>
                <a:gd name="T7" fmla="*/ 0 h 1695"/>
                <a:gd name="T8" fmla="*/ 138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387" y="1695"/>
                  </a:moveTo>
                  <a:lnTo>
                    <a:pt x="270" y="1695"/>
                  </a:lnTo>
                  <a:lnTo>
                    <a:pt x="0" y="0"/>
                  </a:lnTo>
                  <a:lnTo>
                    <a:pt x="1040" y="0"/>
                  </a:lnTo>
                  <a:lnTo>
                    <a:pt x="138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60"/>
            <p:cNvSpPr>
              <a:spLocks/>
            </p:cNvSpPr>
            <p:nvPr/>
          </p:nvSpPr>
          <p:spPr bwMode="auto">
            <a:xfrm>
              <a:off x="814430" y="203829"/>
              <a:ext cx="723215" cy="240975"/>
            </a:xfrm>
            <a:custGeom>
              <a:avLst/>
              <a:gdLst>
                <a:gd name="T0" fmla="*/ 1117 w 1387"/>
                <a:gd name="T1" fmla="*/ 1695 h 1695"/>
                <a:gd name="T2" fmla="*/ 0 w 1387"/>
                <a:gd name="T3" fmla="*/ 1695 h 1695"/>
                <a:gd name="T4" fmla="*/ 347 w 1387"/>
                <a:gd name="T5" fmla="*/ 0 h 1695"/>
                <a:gd name="T6" fmla="*/ 1387 w 1387"/>
                <a:gd name="T7" fmla="*/ 0 h 1695"/>
                <a:gd name="T8" fmla="*/ 1117 w 138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7" h="1695">
                  <a:moveTo>
                    <a:pt x="1117" y="1695"/>
                  </a:moveTo>
                  <a:lnTo>
                    <a:pt x="0" y="1695"/>
                  </a:lnTo>
                  <a:lnTo>
                    <a:pt x="347" y="0"/>
                  </a:lnTo>
                  <a:lnTo>
                    <a:pt x="1387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61"/>
            <p:cNvSpPr>
              <a:spLocks/>
            </p:cNvSpPr>
            <p:nvPr/>
          </p:nvSpPr>
          <p:spPr bwMode="auto">
            <a:xfrm>
              <a:off x="3145310" y="203829"/>
              <a:ext cx="583894" cy="240975"/>
            </a:xfrm>
            <a:custGeom>
              <a:avLst/>
              <a:gdLst>
                <a:gd name="T0" fmla="*/ 1117 w 1117"/>
                <a:gd name="T1" fmla="*/ 1695 h 1695"/>
                <a:gd name="T2" fmla="*/ 0 w 1117"/>
                <a:gd name="T3" fmla="*/ 1695 h 1695"/>
                <a:gd name="T4" fmla="*/ 39 w 1117"/>
                <a:gd name="T5" fmla="*/ 0 h 1695"/>
                <a:gd name="T6" fmla="*/ 1078 w 1117"/>
                <a:gd name="T7" fmla="*/ 0 h 1695"/>
                <a:gd name="T8" fmla="*/ 1117 w 1117"/>
                <a:gd name="T9" fmla="*/ 1695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695">
                  <a:moveTo>
                    <a:pt x="1117" y="1695"/>
                  </a:moveTo>
                  <a:lnTo>
                    <a:pt x="0" y="1695"/>
                  </a:lnTo>
                  <a:lnTo>
                    <a:pt x="39" y="0"/>
                  </a:lnTo>
                  <a:lnTo>
                    <a:pt x="1078" y="0"/>
                  </a:lnTo>
                  <a:lnTo>
                    <a:pt x="1117" y="1695"/>
                  </a:lnTo>
                  <a:close/>
                </a:path>
              </a:pathLst>
            </a:custGeom>
            <a:solidFill>
              <a:srgbClr val="F3F5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flipH="1">
            <a:off x="2197865" y="1002535"/>
            <a:ext cx="5508" cy="447835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437701" y="997026"/>
            <a:ext cx="7546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01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03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04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05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06</a:t>
            </a:r>
            <a:endParaRPr lang="ko-KR" altLang="en-US" dirty="0"/>
          </a:p>
        </p:txBody>
      </p:sp>
      <p:sp>
        <p:nvSpPr>
          <p:cNvPr id="51" name="한쪽 모서리가 둥근 사각형 50"/>
          <p:cNvSpPr/>
          <p:nvPr/>
        </p:nvSpPr>
        <p:spPr>
          <a:xfrm>
            <a:off x="561861" y="1927125"/>
            <a:ext cx="1835696" cy="576064"/>
          </a:xfrm>
          <a:prstGeom prst="round1Rect">
            <a:avLst/>
          </a:prstGeom>
          <a:solidFill>
            <a:srgbClr val="D99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2E2E2E"/>
                </a:solidFill>
              </a:rPr>
              <a:t>사용자 </a:t>
            </a:r>
            <a:r>
              <a:rPr lang="en-US" altLang="ko-KR" dirty="0" smtClean="0">
                <a:solidFill>
                  <a:srgbClr val="2E2E2E"/>
                </a:solidFill>
              </a:rPr>
              <a:t>UI</a:t>
            </a:r>
            <a:endParaRPr lang="ko-KR" altLang="en-US" dirty="0" smtClean="0">
              <a:solidFill>
                <a:srgbClr val="2E2E2E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69689" y="1083536"/>
            <a:ext cx="6724650" cy="449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5" name="평행 사변형 54"/>
          <p:cNvSpPr/>
          <p:nvPr/>
        </p:nvSpPr>
        <p:spPr>
          <a:xfrm>
            <a:off x="2644048" y="4390221"/>
            <a:ext cx="1294483" cy="583895"/>
          </a:xfrm>
          <a:prstGeom prst="parallelogram">
            <a:avLst/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모서리가 둥근 사각형 설명선 53"/>
          <p:cNvSpPr/>
          <p:nvPr/>
        </p:nvSpPr>
        <p:spPr>
          <a:xfrm>
            <a:off x="3855903" y="2930487"/>
            <a:ext cx="2302525" cy="1239397"/>
          </a:xfrm>
          <a:prstGeom prst="wedgeRoundRectCallout">
            <a:avLst>
              <a:gd name="adj1" fmla="val -41621"/>
              <a:gd name="adj2" fmla="val 71860"/>
              <a:gd name="adj3" fmla="val 16667"/>
            </a:avLst>
          </a:prstGeom>
          <a:solidFill>
            <a:srgbClr val="F3F5F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이 버튼을 누르면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원하는 상품의 </a:t>
            </a:r>
            <a:r>
              <a:rPr lang="ko-KR" altLang="en-US" dirty="0" err="1" smtClean="0">
                <a:solidFill>
                  <a:schemeClr val="tx1"/>
                </a:solidFill>
              </a:rPr>
              <a:t>수정이가능합니다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77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오렌지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사용자 지정 1">
      <a:majorFont>
        <a:latin typeface="a옛날목욕탕L"/>
        <a:ea typeface="a옛날목욕탕L"/>
        <a:cs typeface=""/>
      </a:majorFont>
      <a:minorFont>
        <a:latin typeface="a옛날목욕탕L"/>
        <a:ea typeface="a옛날목욕탕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1133</TotalTime>
  <Words>268</Words>
  <Application>Microsoft Office PowerPoint</Application>
  <PresentationFormat>사용자 지정</PresentationFormat>
  <Paragraphs>200</Paragraphs>
  <Slides>16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7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Windows User</cp:lastModifiedBy>
  <cp:revision>177</cp:revision>
  <dcterms:created xsi:type="dcterms:W3CDTF">2017-12-02T03:37:01Z</dcterms:created>
  <dcterms:modified xsi:type="dcterms:W3CDTF">2018-12-10T06:00:54Z</dcterms:modified>
</cp:coreProperties>
</file>

<file path=docProps/thumbnail.jpeg>
</file>